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1" r:id="rId3"/>
    <p:sldId id="262" r:id="rId4"/>
    <p:sldId id="263" r:id="rId5"/>
    <p:sldId id="267" r:id="rId6"/>
    <p:sldId id="268" r:id="rId7"/>
    <p:sldId id="264" r:id="rId8"/>
    <p:sldId id="265" r:id="rId9"/>
    <p:sldId id="256" r:id="rId10"/>
    <p:sldId id="257" r:id="rId11"/>
    <p:sldId id="258" r:id="rId12"/>
    <p:sldId id="259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967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841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20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9956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685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937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9815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427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269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789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38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C6CDF-1ACC-492C-AE35-9C23C6F680D9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0B299-EDDC-4174-A0D0-BECC6E7B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0409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80"/>
            <a:ext cx="9144000" cy="1470025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 Black" panose="020B0A04020102020204" pitchFamily="34" charset="0"/>
              </a:rPr>
              <a:t>Регистрация на порталах государственных услуг РТ и РФ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212976"/>
            <a:ext cx="7664896" cy="17526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uslugi.tatarstan.ru</a:t>
            </a:r>
            <a:endParaRPr lang="ru-RU" sz="54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www.gosuslugi.ru</a:t>
            </a:r>
            <a:endParaRPr lang="ru-RU" sz="5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8114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52736" y="-891480"/>
            <a:ext cx="13828317" cy="777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6228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-315416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6660232" y="1855448"/>
            <a:ext cx="2664296" cy="1399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5723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24744" y="-963488"/>
            <a:ext cx="14861402" cy="835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323528" y="2132856"/>
            <a:ext cx="2664296" cy="1399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6014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00808" y="-1323528"/>
            <a:ext cx="15365238" cy="863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66167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56792" y="-1035496"/>
            <a:ext cx="14852931" cy="835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23928" y="3139852"/>
            <a:ext cx="576064" cy="145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474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57550" y="-819472"/>
            <a:ext cx="14468700" cy="8134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55906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5627" y="-891480"/>
            <a:ext cx="14596777" cy="820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59030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69857" y="-1107504"/>
            <a:ext cx="14981007" cy="84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800" y="3717032"/>
            <a:ext cx="648072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4077072"/>
            <a:ext cx="648072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762672" y="5229200"/>
            <a:ext cx="101724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2789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1035496"/>
            <a:ext cx="14852931" cy="835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77718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-819472"/>
            <a:ext cx="15237161" cy="856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6718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52736" y="-1395536"/>
            <a:ext cx="15493314" cy="871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68681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-776064"/>
            <a:ext cx="14340624" cy="806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639920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10</Words>
  <Application>Microsoft Office PowerPoint</Application>
  <PresentationFormat>Экран (4:3)</PresentationFormat>
  <Paragraphs>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Регистрация на порталах государственных услуг РТ и РФ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Зам по ИКТ</dc:creator>
  <cp:lastModifiedBy>Флера</cp:lastModifiedBy>
  <cp:revision>5</cp:revision>
  <dcterms:created xsi:type="dcterms:W3CDTF">2016-01-26T07:06:10Z</dcterms:created>
  <dcterms:modified xsi:type="dcterms:W3CDTF">2023-11-30T16:28:59Z</dcterms:modified>
</cp:coreProperties>
</file>