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4890"/>
            <a:ext cx="1080120" cy="9378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210" y="583812"/>
            <a:ext cx="1901954" cy="2326076"/>
          </a:xfrm>
          <a:prstGeom prst="rect">
            <a:avLst/>
          </a:prstGeom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187624" y="-42016"/>
            <a:ext cx="7956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Актаныш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муниципаль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районы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Уразай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 т</a:t>
            </a:r>
            <a:r>
              <a:rPr lang="tt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өп гомуми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белем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бирү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мәктәбе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»</a:t>
            </a:r>
          </a:p>
          <a:p>
            <a:pPr algn="ctr"/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төп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гомуми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белем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бирү</a:t>
            </a:r>
            <a:r>
              <a:rPr lang="ru-RU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мәктәбе</a:t>
            </a:r>
            <a:endParaRPr lang="ru-RU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7527" y="534399"/>
            <a:ext cx="4848270" cy="10156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t-RU" sz="20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Бөек Ватан сугышы ветераны Сәетгалиев Әбелгали Сәетгали улының тарихы</a:t>
            </a:r>
            <a:endParaRPr lang="ru-RU" sz="2000" b="1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958" y="1692347"/>
            <a:ext cx="7049033" cy="1600438"/>
          </a:xfrm>
          <a:prstGeom prst="rect">
            <a:avLst/>
          </a:prstGeom>
        </p:spPr>
        <p:style>
          <a:lnRef idx="3">
            <a:schemeClr val="lt1"/>
          </a:lnRef>
          <a:fillRef idx="1001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t-RU" sz="1400" i="1" dirty="0" smtClean="0">
                <a:solidFill>
                  <a:schemeClr val="bg1"/>
                </a:solidFill>
              </a:rPr>
              <a:t>Илчебай авылы егете.Фронтка киткәндә аңа 17 яшьтә тулмаган була.Җитез,кыю,тәвәккәл солдат Агыйделдән алып Эльба елгасына кадәр озын,катлаулы,гыйбрәтле юл үтә. 7 ел гомерен  сугышта һәм  аннан соңгы хәрби хезмәттә уткәрә.Элемтәче булып хезмәт итә.Сугышчан батырлыклары өчен 1 дәрәҗә Дан ордены, </a:t>
            </a:r>
            <a:r>
              <a:rPr lang="en-US" sz="1400" i="1" dirty="0" smtClean="0">
                <a:solidFill>
                  <a:schemeClr val="bg1"/>
                </a:solidFill>
              </a:rPr>
              <a:t>XI</a:t>
            </a:r>
            <a:r>
              <a:rPr lang="tt-RU" sz="1400" i="1" dirty="0" smtClean="0">
                <a:solidFill>
                  <a:schemeClr val="bg1"/>
                </a:solidFill>
              </a:rPr>
              <a:t> дәрәҗә Ватан сугышы ордены һәм “Варшаваны азат иткән өчен”, “Берлинны алган өчен” һәм башка бүләкләр белән бүләкләнә.1950 елда тыныч хезмәткә күчә.</a:t>
            </a:r>
            <a:endParaRPr lang="ru-RU" sz="1400" i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459" y="2915163"/>
            <a:ext cx="1883630" cy="12607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460" y="5436651"/>
            <a:ext cx="1840851" cy="14213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460" y="4175907"/>
            <a:ext cx="1883629" cy="1260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271459" y="3898908"/>
            <a:ext cx="1868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Германия,1950 ел,24 яшь</a:t>
            </a:r>
            <a:endParaRPr lang="ru-RU" sz="1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62296" y="5067596"/>
            <a:ext cx="1886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Кече командирлар мәктәбен тәмамлагач</a:t>
            </a:r>
            <a:endParaRPr lang="ru-RU" sz="1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60907" y="6581001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200" dirty="0" smtClean="0">
                <a:solidFill>
                  <a:srgbClr val="FFFF00"/>
                </a:solidFill>
              </a:rPr>
              <a:t>1945 ел.Җиңүдән соң</a:t>
            </a:r>
            <a:endParaRPr lang="ru-RU" sz="1200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62829" y="5380672"/>
            <a:ext cx="7258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dirty="0" smtClean="0">
                <a:solidFill>
                  <a:srgbClr val="DCED03"/>
                </a:solidFill>
              </a:rPr>
              <a:t>Хөрмәтле ветераннар!</a:t>
            </a:r>
          </a:p>
          <a:p>
            <a:pPr algn="ctr"/>
            <a:r>
              <a:rPr lang="tt-RU" b="1" dirty="0" smtClean="0">
                <a:solidFill>
                  <a:srgbClr val="DCED03"/>
                </a:solidFill>
              </a:rPr>
              <a:t>Безгә тыныч тормыш бүләк иткәнегез өчен Сезгә зур рәхмәт. Без шушындый тыныч тормышта яшәвебезгә бик шат. Сезнең батырлыгыгыз безнең йөрәкләрдә һәрвакыт саклана.Беркемдә, бернәрсәдә онытылмас</a:t>
            </a:r>
            <a:endParaRPr lang="ru-RU" b="1" dirty="0">
              <a:solidFill>
                <a:srgbClr val="DCED0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65310"/>
            <a:ext cx="2306343" cy="149685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28" y="3865310"/>
            <a:ext cx="2424134" cy="14968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799062"/>
            <a:ext cx="2142210" cy="15631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505" y="3429000"/>
            <a:ext cx="7016486" cy="40011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җиңүне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ясый</a:t>
            </a:r>
            <a:endParaRPr lang="ru-RU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85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94">
        <p14:reveal/>
      </p:transition>
    </mc:Choice>
    <mc:Fallback xmlns="">
      <p:transition spd="slow" advClick="0" advTm="709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Алсу</dc:creator>
  <cp:lastModifiedBy>Алсу</cp:lastModifiedBy>
  <cp:revision>1</cp:revision>
  <dcterms:created xsi:type="dcterms:W3CDTF">2015-02-04T09:25:43Z</dcterms:created>
  <dcterms:modified xsi:type="dcterms:W3CDTF">2015-02-05T05:11:58Z</dcterms:modified>
</cp:coreProperties>
</file>