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Школьный Спортивный Клуб</a:t>
            </a:r>
            <a:endParaRPr lang="ru-RU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ОЛИМП</a:t>
            </a:r>
            <a:endParaRPr lang="ru-RU" sz="6000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6172" cy="45831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Лыжня России 2023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Мингалеева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Азалия – 2 место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00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3603359" y="1182931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Военно-патриотическая игра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«Равнение на героев»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0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273960" y="2407043"/>
            <a:ext cx="5034485" cy="386742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Шахматный турнир посвященный ко Дню защитника отечества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Хамидуллин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Юнус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1 место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Хамидуллин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Галимжан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3 место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1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2332037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Районный турнир по мини футболу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Пелево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3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3f857e2-62bd-463c-9854-7d236703bb4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Кубок Главы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Пелево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2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IMG_05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Каримов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Амир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1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4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Хамидуллин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Галимжан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1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5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Хайруллин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Султан – 2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4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Сабиров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Руфат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2 место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5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  Спасибо за внимание!</a:t>
            </a:r>
            <a:endParaRPr lang="ru-RU" sz="6000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50</Words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Школьный Спортивный Клуб</vt:lpstr>
      <vt:lpstr>Лыжня России 2023 Мингалеева Азалия – 2 место</vt:lpstr>
      <vt:lpstr>Военно-патриотическая игра  «Равнение на героев» 3 место</vt:lpstr>
      <vt:lpstr>Шахматный турнир посвященный ко Дню защитника отечества Хамидуллин Юнус – 1 место Хамидуллин Галимжан – 3 место </vt:lpstr>
      <vt:lpstr>Районный турнир по мини футболу Команда Пелево – 3 место</vt:lpstr>
      <vt:lpstr>Кубок Главы Лаишевского района  Команда Пелево – 2 место</vt:lpstr>
      <vt:lpstr>Каримов Амир – 1 место</vt:lpstr>
      <vt:lpstr>Хамидуллин Галимжан – 1 место</vt:lpstr>
      <vt:lpstr>Хайруллин Султан – 2 место</vt:lpstr>
      <vt:lpstr>Сабиров Руфат – 2 место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Спортивный Клуб</dc:title>
  <dc:creator>R-1</dc:creator>
  <cp:lastModifiedBy>R-1</cp:lastModifiedBy>
  <cp:revision>2</cp:revision>
  <dcterms:created xsi:type="dcterms:W3CDTF">2023-05-31T07:07:04Z</dcterms:created>
  <dcterms:modified xsi:type="dcterms:W3CDTF">2023-05-31T07:26:20Z</dcterms:modified>
</cp:coreProperties>
</file>