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8" r:id="rId1"/>
  </p:sldMasterIdLst>
  <p:sldIdLst>
    <p:sldId id="256" r:id="rId2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26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296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149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394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253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285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604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320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470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501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819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36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89592-B651-4D4B-9C4B-72B5BFAAFFED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D6A26-2B5E-4C52-B048-480509045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927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Объект 1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9446" y="1203652"/>
            <a:ext cx="3240506" cy="4507832"/>
          </a:xfrm>
          <a:prstGeom prst="rect">
            <a:avLst/>
          </a:prstGeom>
        </p:spPr>
      </p:pic>
      <p:sp>
        <p:nvSpPr>
          <p:cNvPr id="14" name="Объект 13"/>
          <p:cNvSpPr>
            <a:spLocks noGrp="1"/>
          </p:cNvSpPr>
          <p:nvPr>
            <p:ph sz="half" idx="2"/>
          </p:nvPr>
        </p:nvSpPr>
        <p:spPr>
          <a:xfrm>
            <a:off x="3818021" y="2101517"/>
            <a:ext cx="2743200" cy="42992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Аюкаева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Ильмира 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Наиловна</a:t>
            </a:r>
            <a:endParaRPr lang="ru-RU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Общественный помощник</a:t>
            </a:r>
          </a:p>
          <a:p>
            <a:pPr marL="0" indent="0" algn="ctr">
              <a:buNone/>
            </a:pP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Уполномоченного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правам ребенка в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аишевском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муниципальном районе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38869" y="6774656"/>
            <a:ext cx="46845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Контактная информация:</a:t>
            </a:r>
          </a:p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422610,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Лаишевский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район,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 Лаишево, ул. Горького д.36 а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8(84378) 2- 92-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49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Приемные дни и часы: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Вторник, четверг с 9.00-16.00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8286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50</Words>
  <Application>Microsoft Office PowerPoint</Application>
  <PresentationFormat>Лист A4 (210x297 мм)</PresentationFormat>
  <Paragraphs>12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МКУ-03</dc:creator>
  <cp:lastModifiedBy>МКУ-03</cp:lastModifiedBy>
  <cp:revision>6</cp:revision>
  <dcterms:created xsi:type="dcterms:W3CDTF">2021-01-18T07:52:32Z</dcterms:created>
  <dcterms:modified xsi:type="dcterms:W3CDTF">2022-01-26T13:07:46Z</dcterms:modified>
</cp:coreProperties>
</file>