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8" r:id="rId1"/>
  </p:sldMasterIdLst>
  <p:sldIdLst>
    <p:sldId id="256" r:id="rId2"/>
  </p:sldIdLst>
  <p:sldSz cx="6858000" cy="9906000" type="A4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8" d="100"/>
          <a:sy n="58" d="100"/>
        </p:scale>
        <p:origin x="266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50" y="1621191"/>
            <a:ext cx="5143500" cy="3448756"/>
          </a:xfrm>
        </p:spPr>
        <p:txBody>
          <a:bodyPr anchor="b"/>
          <a:lstStyle>
            <a:lvl1pPr algn="ctr">
              <a:defRPr sz="3375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89592-B651-4D4B-9C4B-72B5BFAAFFED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D6A26-2B5E-4C52-B048-480509045E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22968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89592-B651-4D4B-9C4B-72B5BFAAFFED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D6A26-2B5E-4C52-B048-480509045E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01497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6" y="527403"/>
            <a:ext cx="1478756" cy="839487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7" y="527403"/>
            <a:ext cx="4350544" cy="839487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89592-B651-4D4B-9C4B-72B5BFAAFFED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D6A26-2B5E-4C52-B048-480509045E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53949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89592-B651-4D4B-9C4B-72B5BFAAFFED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D6A26-2B5E-4C52-B048-480509045E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82532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916" y="2469622"/>
            <a:ext cx="5915025" cy="4120620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916" y="6629225"/>
            <a:ext cx="5915025" cy="2166937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89592-B651-4D4B-9C4B-72B5BFAAFFED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D6A26-2B5E-4C52-B048-480509045E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62855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89592-B651-4D4B-9C4B-72B5BFAAFFED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D6A26-2B5E-4C52-B048-480509045E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16045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2381" y="527404"/>
            <a:ext cx="5915025" cy="191470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89592-B651-4D4B-9C4B-72B5BFAAFFED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D6A26-2B5E-4C52-B048-480509045E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93205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89592-B651-4D4B-9C4B-72B5BFAAFFED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D6A26-2B5E-4C52-B048-480509045E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94709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89592-B651-4D4B-9C4B-72B5BFAAFFED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D6A26-2B5E-4C52-B048-480509045E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15015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3" cy="23114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15543" y="1426281"/>
            <a:ext cx="3471863" cy="7039681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3" cy="550562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89592-B651-4D4B-9C4B-72B5BFAAFFED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D6A26-2B5E-4C52-B048-480509045E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98193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3" cy="23114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15543" y="1426281"/>
            <a:ext cx="3471863" cy="7039681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3" cy="550562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89592-B651-4D4B-9C4B-72B5BFAAFFED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D6A26-2B5E-4C52-B048-480509045E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93653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488" y="527404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71488" y="9181395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789592-B651-4D4B-9C4B-72B5BFAAFFED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271713" y="9181395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843463" y="9181395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1D6A26-2B5E-4C52-B048-480509045E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69278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9" r:id="rId1"/>
    <p:sldLayoutId id="2147483920" r:id="rId2"/>
    <p:sldLayoutId id="2147483921" r:id="rId3"/>
    <p:sldLayoutId id="2147483922" r:id="rId4"/>
    <p:sldLayoutId id="2147483923" r:id="rId5"/>
    <p:sldLayoutId id="2147483924" r:id="rId6"/>
    <p:sldLayoutId id="2147483925" r:id="rId7"/>
    <p:sldLayoutId id="2147483926" r:id="rId8"/>
    <p:sldLayoutId id="2147483927" r:id="rId9"/>
    <p:sldLayoutId id="2147483928" r:id="rId10"/>
    <p:sldLayoutId id="2147483929" r:id="rId11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588" indent="-128588" algn="l" defTabSz="51435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Объект 13"/>
          <p:cNvSpPr>
            <a:spLocks noGrp="1"/>
          </p:cNvSpPr>
          <p:nvPr>
            <p:ph sz="half" idx="2"/>
          </p:nvPr>
        </p:nvSpPr>
        <p:spPr>
          <a:xfrm>
            <a:off x="3507971" y="2101517"/>
            <a:ext cx="3175462" cy="429928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Волынец Ирина Владимировна</a:t>
            </a:r>
            <a:endParaRPr lang="ru-RU" sz="36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Уполномоченный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правам ребенка в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Республике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атарстан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138868" y="6774656"/>
            <a:ext cx="4946047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Контактная информация:</a:t>
            </a:r>
          </a:p>
          <a:p>
            <a:pPr algn="ctr"/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Адрес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420015 ул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Карла Маркса, 61, Казань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Телефон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8 (843)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236-61-64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Приемные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дни и часы: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четверг с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9.00-17.00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Объект 2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864" y="1512265"/>
            <a:ext cx="2958107" cy="4040635"/>
          </a:xfrm>
        </p:spPr>
      </p:pic>
    </p:spTree>
    <p:extLst>
      <p:ext uri="{BB962C8B-B14F-4D97-AF65-F5344CB8AC3E}">
        <p14:creationId xmlns:p14="http://schemas.microsoft.com/office/powerpoint/2010/main" val="220682863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</TotalTime>
  <Words>41</Words>
  <Application>Microsoft Office PowerPoint</Application>
  <PresentationFormat>Лист A4 (210x297 мм)</PresentationFormat>
  <Paragraphs>9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МКУ-03</dc:creator>
  <cp:lastModifiedBy>МКУ-03</cp:lastModifiedBy>
  <cp:revision>7</cp:revision>
  <dcterms:created xsi:type="dcterms:W3CDTF">2021-01-18T07:52:32Z</dcterms:created>
  <dcterms:modified xsi:type="dcterms:W3CDTF">2022-01-26T13:16:38Z</dcterms:modified>
</cp:coreProperties>
</file>