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63" r:id="rId3"/>
    <p:sldId id="264" r:id="rId4"/>
    <p:sldId id="256" r:id="rId5"/>
    <p:sldId id="257" r:id="rId6"/>
    <p:sldId id="258" r:id="rId7"/>
    <p:sldId id="260" r:id="rId8"/>
    <p:sldId id="259" r:id="rId9"/>
    <p:sldId id="261" r:id="rId10"/>
    <p:sldId id="265" r:id="rId11"/>
    <p:sldId id="272" r:id="rId12"/>
    <p:sldId id="267" r:id="rId13"/>
    <p:sldId id="271" r:id="rId14"/>
    <p:sldId id="266" r:id="rId15"/>
    <p:sldId id="273" r:id="rId16"/>
    <p:sldId id="269" r:id="rId17"/>
    <p:sldId id="268" r:id="rId18"/>
    <p:sldId id="270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84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10%20&#1071;%20&#1087;&#1088;&#1086;&#1096;&#1091;%20&#1090;&#1080;&#1096;&#1080;&#1085;&#1099;.mp4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980728"/>
            <a:ext cx="8352928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/>
              <a:t>Отчет о проведенной акции «Афганистан к нам тянется сквозь годы»</a:t>
            </a:r>
          </a:p>
          <a:p>
            <a:pPr algn="ctr"/>
            <a:r>
              <a:rPr lang="ru-RU" sz="3200" b="1" dirty="0"/>
              <a:t>в МБОУ «</a:t>
            </a:r>
            <a:r>
              <a:rPr lang="ru-RU" sz="3200" b="1" dirty="0" err="1"/>
              <a:t>Каркалинская</a:t>
            </a:r>
            <a:r>
              <a:rPr lang="ru-RU" sz="3200" b="1" dirty="0"/>
              <a:t> ООШ </a:t>
            </a:r>
            <a:r>
              <a:rPr lang="ru-RU" sz="3200" b="1" dirty="0" err="1"/>
              <a:t>им.Галии</a:t>
            </a:r>
            <a:r>
              <a:rPr lang="ru-RU" sz="3200" b="1" dirty="0"/>
              <a:t> и </a:t>
            </a:r>
            <a:r>
              <a:rPr lang="ru-RU" sz="3200" b="1" dirty="0" err="1"/>
              <a:t>Замита</a:t>
            </a:r>
            <a:r>
              <a:rPr lang="ru-RU" sz="3200" b="1" dirty="0"/>
              <a:t> Рахимовых»</a:t>
            </a:r>
          </a:p>
          <a:p>
            <a:pPr algn="ctr"/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3347864" y="5589240"/>
            <a:ext cx="5796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Педагог-организатор –</a:t>
            </a:r>
            <a:r>
              <a:rPr lang="ru-RU" sz="2400" dirty="0" err="1" smtClean="0"/>
              <a:t>Алтынбаева</a:t>
            </a:r>
            <a:r>
              <a:rPr lang="ru-RU" sz="2400" dirty="0" smtClean="0"/>
              <a:t> Г.П.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780652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620688"/>
            <a:ext cx="86409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С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10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по 28 февраля в  МБОУ «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Каркалинская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ООШ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им.Галии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Замита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Рахимовых» была проведена акция «Афганистан к нам тянется сквозь годы». В этой акции приняли активное участие все учащиеся и учителя школы ( учеников -33, учителей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-8)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4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759054"/>
            <a:ext cx="5613412" cy="3929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6738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Гульназ\Desktop\Воины интернационалисты\выставк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556792"/>
            <a:ext cx="6480720" cy="486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9552" y="260648"/>
            <a:ext cx="82089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На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школьном сайте в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инстаграмме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поместили информацию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 воинах –интернационалистах села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Каркали. В Афганистане служили 5 парней.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фойе школы был оформлен  стенд , посвященный им. </a:t>
            </a:r>
          </a:p>
        </p:txBody>
      </p:sp>
    </p:spTree>
    <p:extLst>
      <p:ext uri="{BB962C8B-B14F-4D97-AF65-F5344CB8AC3E}">
        <p14:creationId xmlns:p14="http://schemas.microsoft.com/office/powerpoint/2010/main" val="1163785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Gulnaz\Desktop\саяхов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260648"/>
            <a:ext cx="4320480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4499992" y="692696"/>
            <a:ext cx="4464496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    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Место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рождения :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ТАССР,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Лениногорский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район.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д.Каркали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1964 г.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Призван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на военную службу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Лениногорским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военным комиссариатом в апреле 1982 года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Рядовой. Водитель. Проходил военную службу в ДРА с 07.02.1983 по 02. 07. 1984 в/ч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94013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Награжден медалью ДРА , памятными медалями, знаками отличия СССР и РФ.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Проживал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д.Тимяшево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Лениногорского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района.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47664" y="6165304"/>
            <a:ext cx="53285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err="1"/>
              <a:t>Саяхов</a:t>
            </a:r>
            <a:r>
              <a:rPr lang="ru-RU" sz="3200" b="1" dirty="0"/>
              <a:t> </a:t>
            </a:r>
            <a:r>
              <a:rPr lang="ru-RU" sz="3200" b="1" dirty="0" err="1"/>
              <a:t>Харис</a:t>
            </a:r>
            <a:r>
              <a:rPr lang="ru-RU" sz="3200" b="1" dirty="0"/>
              <a:t> </a:t>
            </a:r>
            <a:r>
              <a:rPr lang="ru-RU" sz="3200" b="1" dirty="0" err="1"/>
              <a:t>Салихович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805546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860032" y="476672"/>
            <a:ext cx="4283968" cy="5543128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    </a:t>
            </a:r>
            <a:r>
              <a:rPr lang="ru-RU" sz="2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Место </a:t>
            </a:r>
            <a:r>
              <a:rPr lang="ru-RU" sz="23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рождения: Казахстанская ССР </a:t>
            </a:r>
            <a:r>
              <a:rPr lang="ru-RU" sz="2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Кустанайская </a:t>
            </a:r>
            <a:r>
              <a:rPr lang="ru-RU" sz="23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область, </a:t>
            </a:r>
            <a:r>
              <a:rPr lang="ru-RU" sz="23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Семиозерный</a:t>
            </a:r>
            <a:r>
              <a:rPr lang="ru-RU" sz="23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район, </a:t>
            </a:r>
            <a:r>
              <a:rPr lang="ru-RU" sz="23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д.Косоган</a:t>
            </a:r>
            <a:r>
              <a:rPr lang="ru-RU" sz="23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1967 г.</a:t>
            </a:r>
          </a:p>
          <a:p>
            <a:r>
              <a:rPr lang="ru-RU" sz="23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Призван на военную службу </a:t>
            </a:r>
            <a:r>
              <a:rPr lang="ru-RU" sz="23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Лениногорским</a:t>
            </a:r>
            <a:r>
              <a:rPr lang="ru-RU" sz="23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военным комиссариатом в октябре 1985 года</a:t>
            </a:r>
            <a:r>
              <a:rPr lang="ru-RU" sz="2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Рядовой, наводчик.       Проходил военную службу в ДРА с 16.02.1987 по 22.12.1987 в воинской части п/п 2099.</a:t>
            </a:r>
          </a:p>
          <a:p>
            <a:r>
              <a:rPr lang="ru-RU" sz="23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Демобилизован из рядов ВС в 1987 году. Награжден медалью ДРА, памятными медалями, знаками отличия СССР и РФ. </a:t>
            </a:r>
            <a:endParaRPr lang="ru-RU" sz="23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Проживает </a:t>
            </a:r>
            <a:r>
              <a:rPr lang="ru-RU" sz="23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3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д.Каркали</a:t>
            </a:r>
            <a:r>
              <a:rPr lang="ru-RU" sz="23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Лениногорского</a:t>
            </a:r>
            <a:r>
              <a:rPr lang="ru-RU" sz="23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района.</a:t>
            </a:r>
          </a:p>
          <a:p>
            <a:endParaRPr lang="ru-RU" dirty="0"/>
          </a:p>
        </p:txBody>
      </p:sp>
      <p:pic>
        <p:nvPicPr>
          <p:cNvPr id="5" name="Рисунок 4" descr="C:\Users\Гульназ\AppData\Local\Temp\Rar$DIa0.744\ахметзянов азат 001.jpg"/>
          <p:cNvPicPr>
            <a:picLocks noGrp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32" b="5132"/>
          <a:stretch>
            <a:fillRect/>
          </a:stretch>
        </p:blipFill>
        <p:spPr bwMode="auto">
          <a:xfrm>
            <a:off x="323528" y="457200"/>
            <a:ext cx="4680272" cy="549208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1691680" y="5975702"/>
            <a:ext cx="61206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Ахметзянов </a:t>
            </a:r>
            <a:r>
              <a:rPr lang="ru-RU" sz="3200" b="1" dirty="0" err="1"/>
              <a:t>Азат</a:t>
            </a:r>
            <a:r>
              <a:rPr lang="ru-RU" sz="3200" b="1" dirty="0"/>
              <a:t> </a:t>
            </a:r>
            <a:r>
              <a:rPr lang="ru-RU" sz="3200" b="1" dirty="0" err="1"/>
              <a:t>Зуфарович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582709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4042792" cy="5562600"/>
          </a:xfrm>
        </p:spPr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0" y="379837"/>
            <a:ext cx="4464495" cy="5400600"/>
          </a:xfrm>
        </p:spPr>
        <p:txBody>
          <a:bodyPr>
            <a:normAutofit fontScale="25000" lnSpcReduction="20000"/>
          </a:bodyPr>
          <a:lstStyle/>
          <a:p>
            <a:r>
              <a:rPr lang="ru-RU" sz="4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7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Место </a:t>
            </a:r>
            <a:r>
              <a:rPr lang="ru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рождения: ТАССР, </a:t>
            </a:r>
            <a:r>
              <a:rPr lang="ru-RU" sz="7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Лениногорский</a:t>
            </a:r>
            <a:r>
              <a:rPr lang="ru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район, </a:t>
            </a:r>
            <a:r>
              <a:rPr lang="ru-RU" sz="7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д.Каркали</a:t>
            </a:r>
            <a:r>
              <a:rPr lang="ru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1961 г.</a:t>
            </a:r>
          </a:p>
          <a:p>
            <a:r>
              <a:rPr lang="ru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Призван на военную службу </a:t>
            </a:r>
            <a:r>
              <a:rPr lang="ru-RU" sz="7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Лениногорским</a:t>
            </a:r>
            <a:r>
              <a:rPr lang="ru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военным комиссариатом в июле 1979 года. </a:t>
            </a:r>
            <a:endParaRPr lang="ru-RU" sz="7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7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Сержант  </a:t>
            </a:r>
            <a:r>
              <a:rPr lang="ru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Старший водитель. Проходил военную службу в ДРА  с 05.02.1980 по 06.04.1981 в воинской части п/п 51852.</a:t>
            </a:r>
          </a:p>
          <a:p>
            <a:r>
              <a:rPr lang="ru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Демобилизован из рядов ВС в 1981 году. Награжден медалью ДРА, памятными медалями, знаками отличия СССР и РФ. </a:t>
            </a:r>
            <a:endParaRPr lang="ru-RU" sz="7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7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Проживает </a:t>
            </a:r>
            <a:r>
              <a:rPr lang="ru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7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д.Каркали</a:t>
            </a:r>
            <a:r>
              <a:rPr lang="ru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Лениногорского</a:t>
            </a:r>
            <a:r>
              <a:rPr lang="ru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района.</a:t>
            </a:r>
          </a:p>
          <a:p>
            <a:endParaRPr lang="ru-RU" dirty="0"/>
          </a:p>
        </p:txBody>
      </p:sp>
      <p:pic>
        <p:nvPicPr>
          <p:cNvPr id="5" name="Рисунок 4" descr="C:\Users\Gulnaz\AppData\Local\Microsoft\Windows\Temporary Internet Files\Content.Word\фото 00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32656"/>
            <a:ext cx="3960440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835696" y="5877272"/>
            <a:ext cx="576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Гайнанов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Ильяс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Яхъевич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3039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3970784" cy="5562600"/>
          </a:xfrm>
        </p:spPr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427984" y="476672"/>
            <a:ext cx="4716016" cy="5543128"/>
          </a:xfrm>
        </p:spPr>
        <p:txBody>
          <a:bodyPr>
            <a:normAutofit fontScale="92500"/>
          </a:bodyPr>
          <a:lstStyle/>
          <a:p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Место 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рождения: ТАССР,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Лениногорский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район,д.Каркали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1960 г.</a:t>
            </a:r>
          </a:p>
          <a:p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Призван на военную службу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Лениногорским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военным комиссариатом в  1979 году. </a:t>
            </a:r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Проходил 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военную службу в ДРА  в городе Кабуле.</a:t>
            </a:r>
          </a:p>
          <a:p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Демобилизован из рядов ВС в 1981 году. Награжден медалью ДРА, памятными медалями, знаками. </a:t>
            </a:r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Проживает 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городе Набережные Челны.</a:t>
            </a:r>
          </a:p>
          <a:p>
            <a:endParaRPr lang="ru-RU" dirty="0"/>
          </a:p>
        </p:txBody>
      </p:sp>
      <p:pic>
        <p:nvPicPr>
          <p:cNvPr id="5" name="Рисунок 4" descr="C:\Users\Gulnaz\AppData\Local\Microsoft\Windows\Temporary Internet Files\Content.Word\гарифуллин фарит 00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76672"/>
            <a:ext cx="3960440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475656" y="5949280"/>
            <a:ext cx="64807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err="1"/>
              <a:t>Гарифуллин</a:t>
            </a:r>
            <a:r>
              <a:rPr lang="ru-RU" sz="3200" b="1" dirty="0"/>
              <a:t> </a:t>
            </a:r>
            <a:r>
              <a:rPr lang="ru-RU" sz="3200" b="1" dirty="0" err="1"/>
              <a:t>Фархат</a:t>
            </a:r>
            <a:r>
              <a:rPr lang="ru-RU" sz="3200" b="1" dirty="0"/>
              <a:t> </a:t>
            </a:r>
            <a:r>
              <a:rPr lang="ru-RU" sz="3200" b="1" dirty="0" err="1"/>
              <a:t>Фатыхович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270637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4402832" cy="5562600"/>
          </a:xfrm>
        </p:spPr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788024" y="404664"/>
            <a:ext cx="4464496" cy="5400600"/>
          </a:xfrm>
        </p:spPr>
        <p:txBody>
          <a:bodyPr>
            <a:noAutofit/>
          </a:bodyPr>
          <a:lstStyle/>
          <a:p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Место 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рождения: ТАССР, 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Лениногорский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район, 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д.Каркали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1964 г. </a:t>
            </a:r>
            <a:endParaRPr lang="ru-RU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Призван 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военную службу 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Лениногорским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военным комиссариатом в апреле 1982 года.</a:t>
            </a:r>
          </a:p>
          <a:p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Рядовой. Заряжающий танка Т-62. Проходил военную службу в ДРА с 01.06.1982 по 19.08.1984 в воинской части п/п 82869.</a:t>
            </a:r>
          </a:p>
          <a:p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Демобилизован из рядов ВС в 1984 году. </a:t>
            </a: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Награжден 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медалью ДРА, памятными медалями, знаками отличия СССР и РФ. </a:t>
            </a:r>
            <a:endParaRPr lang="ru-RU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Проживает 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д.Каркали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Лениногорского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района.</a:t>
            </a:r>
          </a:p>
        </p:txBody>
      </p:sp>
      <p:pic>
        <p:nvPicPr>
          <p:cNvPr id="5" name="Рисунок 4" descr="C:\Users\Gulnaz\AppData\Local\Microsoft\Windows\Temporary Internet Files\Content.Word\галимов рафик 00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548680"/>
            <a:ext cx="4392488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799692" y="6160948"/>
            <a:ext cx="61206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err="1"/>
              <a:t>Галимов</a:t>
            </a:r>
            <a:r>
              <a:rPr lang="ru-RU" sz="3200" b="1" dirty="0"/>
              <a:t> Рафик </a:t>
            </a:r>
            <a:r>
              <a:rPr lang="ru-RU" sz="3200" b="1" dirty="0" err="1"/>
              <a:t>Азгарович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84796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446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260648"/>
            <a:ext cx="820891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12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февраля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педагогом-организатором был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проведен классный  час «Воины –интернационалисты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г.Лениногорска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». Она познакомила учащихся с книгой «Афганистан – Лениногорск», рассказывавшей о героях г. Лениногорска 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Лениногорского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района и села Каркали.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Многие из наших земляков погибли при исполнении службы в Афганистане. Их память почтили минутой молчания.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21686"/>
            <a:ext cx="3600400" cy="4800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7" y="1897991"/>
            <a:ext cx="3600400" cy="4800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1381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60648"/>
            <a:ext cx="3611893" cy="2708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6632"/>
            <a:ext cx="3936438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790" y="3284984"/>
            <a:ext cx="4320480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788024" y="3573016"/>
            <a:ext cx="424847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12 февраля учителем музыки  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Юнусовой В. совместно с сельским 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библиотекарем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Кашаповой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В. был проведен классный час «Афганистан –живая память».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Ребятам на фоне презентации рассказали о датах и причине войны, о воинах-интернационалистах исполнявших свой долг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; было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показано видео об Афганистане.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640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95" y="76572"/>
            <a:ext cx="4424361" cy="3280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6757" y="149502"/>
            <a:ext cx="4327243" cy="3208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7544" y="3933056"/>
            <a:ext cx="83529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13 февраля  прошел товарищеский матч по волейболу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среди учащихся  7 и 8 классов. Он был посвящен  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Дню защитников Отечества.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1317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456825"/>
            <a:ext cx="4512501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54447"/>
            <a:ext cx="4536504" cy="3402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9642" y="185975"/>
            <a:ext cx="448879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15 февраля была проведена акция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«Письмо солдату». Ученики 7 класса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аписали письма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Кашапову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Раилю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оторый служит в городе Белгороде.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Будущие солдаты  задали интересующие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 вопросы.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Ученицы начальных классов  смастерили открытки и поздравили 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Раиля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 праздником.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Письма и открытки были отправлены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город Белгород. </a:t>
            </a:r>
          </a:p>
          <a:p>
            <a:endParaRPr lang="ru-RU" dirty="0"/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7922" y="3627047"/>
            <a:ext cx="4058574" cy="3043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1997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428376"/>
            <a:ext cx="2520280" cy="3399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0272" y="3428376"/>
            <a:ext cx="4727684" cy="3505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423" y="201880"/>
            <a:ext cx="2313550" cy="3120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0362" y="206370"/>
            <a:ext cx="2388940" cy="3222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64088" y="620688"/>
            <a:ext cx="35283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Среди учащихся 6 класса был проведен конкурс открыток, посвященных 23 февраля. Победителем стал Сулейманов Булат.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1704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692696"/>
            <a:ext cx="8424936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28 февраля в школе прошло  музыкально патриотическое мероприятие «Читая солдатские письма». На встречу были приглашены родители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Кашапова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Раиля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Кашапова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В.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Кашапов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Р.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Под руководством педагога-организатора учащимися были подготовлены концертные номера- песни и танцы.  Родители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Раиля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принесли и письмо от сына. В нем он рассказал о своей службе в армии и ответил на все интересующие учеников вопросы. </a:t>
            </a: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Совместно с руководителем  школьного музея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Надыршиной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С.Ш. была организована выставка военной формы и писем  военных лет. Она рассказала </a:t>
            </a: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ченикам  о письмах, которые написал ее дедушка с войны. </a:t>
            </a: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Мероприятие прошло в очень дружной и теплой атмосфере.</a:t>
            </a: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9349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40"/>
            <a:ext cx="4273780" cy="32053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75" y="3427890"/>
            <a:ext cx="4340316" cy="3255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8414" y="7641"/>
            <a:ext cx="4323091" cy="32053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661" y="3427890"/>
            <a:ext cx="4629826" cy="34723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5204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2" y="0"/>
            <a:ext cx="4764022" cy="3573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0262" y="2969493"/>
            <a:ext cx="5184676" cy="38885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9091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3636073"/>
            <a:ext cx="4322813" cy="3205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39" y="260648"/>
            <a:ext cx="4348678" cy="32243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744583"/>
            <a:ext cx="4237413" cy="3141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572000" y="836712"/>
            <a:ext cx="43204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28 февраля в школе прошел смотр строевой подготовки и строевой песни. В этом смотре соревновались учащиеся 5-8 классов. 1 место заняли ученики  6 класса.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5754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160</TotalTime>
  <Words>796</Words>
  <Application>Microsoft Office PowerPoint</Application>
  <PresentationFormat>Экран (4:3)</PresentationFormat>
  <Paragraphs>64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Бумажная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Гульназ</dc:creator>
  <cp:lastModifiedBy>Альфия</cp:lastModifiedBy>
  <cp:revision>20</cp:revision>
  <dcterms:created xsi:type="dcterms:W3CDTF">2021-02-22T17:37:23Z</dcterms:created>
  <dcterms:modified xsi:type="dcterms:W3CDTF">2021-03-01T05:07:44Z</dcterms:modified>
</cp:coreProperties>
</file>