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60" r:id="rId4"/>
    <p:sldId id="257" r:id="rId5"/>
    <p:sldId id="273" r:id="rId6"/>
    <p:sldId id="268" r:id="rId7"/>
    <p:sldId id="269" r:id="rId8"/>
    <p:sldId id="272" r:id="rId9"/>
    <p:sldId id="261" r:id="rId10"/>
    <p:sldId id="259" r:id="rId11"/>
    <p:sldId id="270" r:id="rId12"/>
    <p:sldId id="265" r:id="rId13"/>
    <p:sldId id="274" r:id="rId14"/>
    <p:sldId id="275" r:id="rId15"/>
    <p:sldId id="276" r:id="rId16"/>
    <p:sldId id="277" r:id="rId17"/>
    <p:sldId id="281" r:id="rId18"/>
    <p:sldId id="280" r:id="rId19"/>
    <p:sldId id="279" r:id="rId20"/>
    <p:sldId id="271" r:id="rId21"/>
    <p:sldId id="287" r:id="rId22"/>
    <p:sldId id="282" r:id="rId23"/>
    <p:sldId id="283" r:id="rId24"/>
    <p:sldId id="285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506" y="-1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00E5E-DD31-4F0E-BF8B-1EB803976F15}" type="datetimeFigureOut">
              <a:rPr lang="ru-RU" smtClean="0"/>
              <a:t>05.04.2013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7A3F9-47CF-4D17-945E-3B6CED4185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29049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00E5E-DD31-4F0E-BF8B-1EB803976F15}" type="datetimeFigureOut">
              <a:rPr lang="ru-RU" smtClean="0"/>
              <a:t>05.04.2013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7A3F9-47CF-4D17-945E-3B6CED4185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0245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00E5E-DD31-4F0E-BF8B-1EB803976F15}" type="datetimeFigureOut">
              <a:rPr lang="ru-RU" smtClean="0"/>
              <a:t>05.04.2013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7A3F9-47CF-4D17-945E-3B6CED4185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34821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00E5E-DD31-4F0E-BF8B-1EB803976F15}" type="datetimeFigureOut">
              <a:rPr lang="ru-RU" smtClean="0"/>
              <a:t>05.04.2013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7A3F9-47CF-4D17-945E-3B6CED4185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67739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00E5E-DD31-4F0E-BF8B-1EB803976F15}" type="datetimeFigureOut">
              <a:rPr lang="ru-RU" smtClean="0"/>
              <a:t>05.04.2013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7A3F9-47CF-4D17-945E-3B6CED4185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7366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00E5E-DD31-4F0E-BF8B-1EB803976F15}" type="datetimeFigureOut">
              <a:rPr lang="ru-RU" smtClean="0"/>
              <a:t>05.04.2013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7A3F9-47CF-4D17-945E-3B6CED4185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18604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00E5E-DD31-4F0E-BF8B-1EB803976F15}" type="datetimeFigureOut">
              <a:rPr lang="ru-RU" smtClean="0"/>
              <a:t>05.04.2013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7A3F9-47CF-4D17-945E-3B6CED4185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89613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00E5E-DD31-4F0E-BF8B-1EB803976F15}" type="datetimeFigureOut">
              <a:rPr lang="ru-RU" smtClean="0"/>
              <a:t>05.04.2013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7A3F9-47CF-4D17-945E-3B6CED4185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58725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00E5E-DD31-4F0E-BF8B-1EB803976F15}" type="datetimeFigureOut">
              <a:rPr lang="ru-RU" smtClean="0"/>
              <a:t>05.04.2013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7A3F9-47CF-4D17-945E-3B6CED4185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95396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00E5E-DD31-4F0E-BF8B-1EB803976F15}" type="datetimeFigureOut">
              <a:rPr lang="ru-RU" smtClean="0"/>
              <a:t>05.04.2013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7A3F9-47CF-4D17-945E-3B6CED4185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12169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00E5E-DD31-4F0E-BF8B-1EB803976F15}" type="datetimeFigureOut">
              <a:rPr lang="ru-RU" smtClean="0"/>
              <a:t>05.04.2013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7A3F9-47CF-4D17-945E-3B6CED4185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9114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300E5E-DD31-4F0E-BF8B-1EB803976F15}" type="datetimeFigureOut">
              <a:rPr lang="ru-RU" smtClean="0"/>
              <a:t>05.04.2013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F7A3F9-47CF-4D17-945E-3B6CED4185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6899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024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9512" y="548680"/>
            <a:ext cx="627053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t-RU" sz="2800" b="1" dirty="0" smtClean="0">
                <a:solidFill>
                  <a:schemeClr val="bg1"/>
                </a:solidFill>
              </a:rPr>
              <a:t>СЕЗ ҖИРДӘГЕ ҺӘРНӘРСӘГӘ ГАШЫЙК.</a:t>
            </a:r>
          </a:p>
          <a:p>
            <a:r>
              <a:rPr lang="tt-RU" sz="2800" b="1" dirty="0" smtClean="0">
                <a:solidFill>
                  <a:schemeClr val="bg1"/>
                </a:solidFill>
              </a:rPr>
              <a:t>ГАШЫЙК ТАҢГА, ЗӘҢГӘР КИЧЛӘРГӘ.</a:t>
            </a:r>
          </a:p>
          <a:p>
            <a:r>
              <a:rPr lang="tt-RU" sz="2800" b="1" dirty="0" smtClean="0">
                <a:solidFill>
                  <a:schemeClr val="bg1"/>
                </a:solidFill>
              </a:rPr>
              <a:t>СЕЗ ЯШИСЕЗ ШУНДЫЙ МАТУРЛЫККА</a:t>
            </a:r>
          </a:p>
          <a:p>
            <a:r>
              <a:rPr lang="tt-RU" sz="2800" b="1" dirty="0" smtClean="0">
                <a:solidFill>
                  <a:schemeClr val="bg1"/>
                </a:solidFill>
              </a:rPr>
              <a:t>ТАГЫН МАТУР БЕР ЯМ</a:t>
            </a:r>
            <a:r>
              <a:rPr lang="ru-RU" sz="2800" b="1" dirty="0" smtClean="0">
                <a:solidFill>
                  <a:schemeClr val="bg1"/>
                </a:solidFill>
              </a:rPr>
              <a:t>Ь </a:t>
            </a:r>
            <a:r>
              <a:rPr lang="tt-RU" sz="2800" b="1" dirty="0" smtClean="0">
                <a:solidFill>
                  <a:schemeClr val="bg1"/>
                </a:solidFill>
              </a:rPr>
              <a:t>ӨСТӘРГӘ.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1691680" y="3573016"/>
            <a:ext cx="3777501" cy="2708884"/>
          </a:xfrm>
          <a:prstGeom prst="ellipse">
            <a:avLst/>
          </a:prstGeom>
          <a:noFill/>
          <a:ln>
            <a:noFill/>
          </a:ln>
          <a:scene3d>
            <a:camera prst="isometricLeft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t-RU" sz="9600" b="1" dirty="0" smtClean="0">
                <a:solidFill>
                  <a:schemeClr val="bg1"/>
                </a:solidFill>
              </a:rPr>
              <a:t>55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4174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8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Объект 8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effectLst>
            <a:softEdge rad="635000"/>
          </a:effec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Ялаева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Т</a:t>
            </a:r>
            <a:r>
              <a:rPr lang="tt-RU" b="1" dirty="0" smtClean="0">
                <a:latin typeface="Times New Roman" pitchFamily="18" charset="0"/>
                <a:cs typeface="Times New Roman" pitchFamily="18" charset="0"/>
              </a:rPr>
              <a:t>әзкирә</a:t>
            </a:r>
            <a:br>
              <a:rPr lang="tt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tt-RU" b="1" dirty="0" smtClean="0">
                <a:latin typeface="Times New Roman" pitchFamily="18" charset="0"/>
                <a:cs typeface="Times New Roman" pitchFamily="18" charset="0"/>
              </a:rPr>
              <a:t> Хаҗибулла кызы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556792"/>
            <a:ext cx="4104456" cy="4608512"/>
          </a:xfrm>
          <a:prstGeom prst="rect">
            <a:avLst/>
          </a:prstGeom>
        </p:spPr>
      </p:pic>
      <p:sp>
        <p:nvSpPr>
          <p:cNvPr id="7" name="Объект 6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Туган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көне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1958/06.04</a:t>
            </a:r>
          </a:p>
          <a:p>
            <a:r>
              <a:rPr lang="tt-RU" dirty="0" smtClean="0">
                <a:latin typeface="Times New Roman" pitchFamily="18" charset="0"/>
                <a:cs typeface="Times New Roman" pitchFamily="18" charset="0"/>
              </a:rPr>
              <a:t>Ста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жы</a:t>
            </a:r>
            <a:r>
              <a:rPr lang="tt-RU" b="1" dirty="0" smtClean="0">
                <a:latin typeface="Times New Roman" pitchFamily="18" charset="0"/>
                <a:cs typeface="Times New Roman" pitchFamily="18" charset="0"/>
              </a:rPr>
              <a:t> 33 ел</a:t>
            </a:r>
          </a:p>
          <a:p>
            <a:r>
              <a:rPr lang="tt-RU" dirty="0" smtClean="0">
                <a:latin typeface="Times New Roman" pitchFamily="18" charset="0"/>
                <a:cs typeface="Times New Roman" pitchFamily="18" charset="0"/>
              </a:rPr>
              <a:t>Вазифасы </a:t>
            </a:r>
            <a:r>
              <a:rPr lang="tt-RU" b="1" dirty="0" smtClean="0">
                <a:latin typeface="Times New Roman" pitchFamily="18" charset="0"/>
                <a:cs typeface="Times New Roman" pitchFamily="18" charset="0"/>
              </a:rPr>
              <a:t>рәсем, музыка сәнгате, технология укытучысы, 9 сыйныф җитәкчесе</a:t>
            </a:r>
          </a:p>
          <a:p>
            <a:r>
              <a:rPr lang="tt-RU" dirty="0" smtClean="0">
                <a:latin typeface="Times New Roman" pitchFamily="18" charset="0"/>
                <a:cs typeface="Times New Roman" pitchFamily="18" charset="0"/>
              </a:rPr>
              <a:t>Белеме </a:t>
            </a:r>
            <a:r>
              <a:rPr lang="tt-RU" b="1" dirty="0" smtClean="0">
                <a:latin typeface="Times New Roman" pitchFamily="18" charset="0"/>
                <a:cs typeface="Times New Roman" pitchFamily="18" charset="0"/>
              </a:rPr>
              <a:t>махсус урта, ЛПУ, 1979</a:t>
            </a:r>
          </a:p>
          <a:p>
            <a:r>
              <a:rPr lang="tt-RU" dirty="0" smtClean="0">
                <a:latin typeface="Times New Roman" pitchFamily="18" charset="0"/>
                <a:cs typeface="Times New Roman" pitchFamily="18" charset="0"/>
              </a:rPr>
              <a:t>Категориясе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беренче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tt-RU" dirty="0" smtClean="0">
                <a:latin typeface="Times New Roman" pitchFamily="18" charset="0"/>
                <a:cs typeface="Times New Roman" pitchFamily="18" charset="0"/>
              </a:rPr>
              <a:t>Бүләкләре</a:t>
            </a:r>
            <a:r>
              <a:rPr lang="tt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tt-RU" b="1" dirty="0" smtClean="0">
                <a:latin typeface="Times New Roman" pitchFamily="18" charset="0"/>
                <a:cs typeface="Times New Roman" pitchFamily="18" charset="0"/>
              </a:rPr>
              <a:t>Мәгарифтәге казанышлары өчен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күкрәк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билгесе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күпсанлы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Мактау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грамоталары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6094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95739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555776" y="1628800"/>
            <a:ext cx="4392488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t-RU" sz="2200" b="1" dirty="0" smtClean="0"/>
              <a:t>ЧИСТА БИТТӘ ШУШЫ САННАР:</a:t>
            </a:r>
            <a:endParaRPr lang="ru-RU" sz="2200" b="1" dirty="0" smtClean="0"/>
          </a:p>
          <a:p>
            <a:pPr algn="ctr"/>
            <a:r>
              <a:rPr lang="ru-RU" sz="2200" b="1" dirty="0" smtClean="0"/>
              <a:t>15.08.1980.</a:t>
            </a:r>
          </a:p>
          <a:p>
            <a:r>
              <a:rPr lang="tt-RU" sz="2200" b="1" dirty="0" smtClean="0"/>
              <a:t>НӘРСӘ СӨЙЛИ СОҢ АЛАР?</a:t>
            </a:r>
          </a:p>
          <a:p>
            <a:r>
              <a:rPr lang="tt-RU" sz="2200" b="1" dirty="0" smtClean="0"/>
              <a:t>ЯПЬ-ЯШЬ ХАНЫМ ШУШЫ КӨННЕ</a:t>
            </a:r>
          </a:p>
          <a:p>
            <a:r>
              <a:rPr lang="tt-RU" sz="2200" b="1" dirty="0" smtClean="0"/>
              <a:t>ХЕЗМӘТ ЮЛЫН БАШЛАГАН.</a:t>
            </a:r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1936319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2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2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3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3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3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3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3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Подзаголовок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0001"/>
            <a:ext cx="9144000" cy="6898001"/>
          </a:xfrm>
        </p:spPr>
      </p:pic>
      <p:sp>
        <p:nvSpPr>
          <p:cNvPr id="12" name="TextBox 11"/>
          <p:cNvSpPr txBox="1"/>
          <p:nvPr/>
        </p:nvSpPr>
        <p:spPr>
          <a:xfrm>
            <a:off x="395536" y="0"/>
            <a:ext cx="5892912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t-RU" sz="2800" b="1" dirty="0" smtClean="0"/>
              <a:t>АГАЧ МӘКТӘП, ЧИТ-ЯТ АВЫЛ,</a:t>
            </a:r>
          </a:p>
          <a:p>
            <a:r>
              <a:rPr lang="tt-RU" sz="2800" b="1" dirty="0" smtClean="0"/>
              <a:t>БӨТЕН НӘРСӘ ЯТ, ЯҢА.</a:t>
            </a:r>
          </a:p>
          <a:p>
            <a:r>
              <a:rPr lang="tt-RU" sz="2800" b="1" dirty="0" smtClean="0"/>
              <a:t>МОҢАЕРГА ТИК ВАКЫТ ЮК:</a:t>
            </a:r>
          </a:p>
          <a:p>
            <a:r>
              <a:rPr lang="tt-RU" sz="2800" b="1" dirty="0" smtClean="0"/>
              <a:t>ЯҢА ТОРМЫШ БАШЛАНА.</a:t>
            </a:r>
          </a:p>
          <a:p>
            <a:r>
              <a:rPr lang="tt-RU" sz="2800" b="1" dirty="0" smtClean="0"/>
              <a:t>    БАР БАЛАЛАР ҮСТЕРӘСЕ, </a:t>
            </a:r>
          </a:p>
          <a:p>
            <a:r>
              <a:rPr lang="tt-RU" sz="2800" b="1" dirty="0" smtClean="0"/>
              <a:t>    ЙОРТ-НИГЕЗ ҖИТКЕРӘСЕ,</a:t>
            </a:r>
          </a:p>
          <a:p>
            <a:r>
              <a:rPr lang="tt-RU" sz="2800" b="1" dirty="0" smtClean="0"/>
              <a:t>    МӘКТӘПТӘ УКЫТАСЫ,</a:t>
            </a:r>
          </a:p>
          <a:p>
            <a:r>
              <a:rPr lang="tt-RU" sz="2800" b="1" dirty="0" smtClean="0"/>
              <a:t>    КОЛХОЗГА ЙӨГЕРӘСЕ.</a:t>
            </a:r>
          </a:p>
          <a:p>
            <a:r>
              <a:rPr lang="tt-RU" sz="2800" b="1" dirty="0" smtClean="0"/>
              <a:t>ИНТЕРНАТКА ТӨШӘСЕ БАР,</a:t>
            </a:r>
          </a:p>
          <a:p>
            <a:r>
              <a:rPr lang="tt-RU" sz="2800" b="1" dirty="0" smtClean="0"/>
              <a:t>ТЕРЛЕКЛӘРНЕ КАРАГАЧ.</a:t>
            </a:r>
          </a:p>
          <a:p>
            <a:r>
              <a:rPr lang="tt-RU" sz="2800" b="1" dirty="0" smtClean="0"/>
              <a:t>ДӘФТӘРЛӘР ТИКШЕРӘСЕ БАР</a:t>
            </a:r>
          </a:p>
          <a:p>
            <a:r>
              <a:rPr lang="tt-RU" sz="2800" b="1" dirty="0" smtClean="0"/>
              <a:t>САБЫЙЛАРЫ ЙОКЛАГАЧ...</a:t>
            </a:r>
          </a:p>
          <a:p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4176335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E:\ялаева\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547664" y="692696"/>
            <a:ext cx="3840539" cy="55399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t-RU" sz="2400" b="1" dirty="0" smtClean="0"/>
              <a:t>33 ел бер мәктәптә.</a:t>
            </a:r>
          </a:p>
          <a:p>
            <a:r>
              <a:rPr lang="tt-RU" sz="2400" b="1" dirty="0" smtClean="0"/>
              <a:t>33 ел – бер гомер.</a:t>
            </a:r>
          </a:p>
          <a:p>
            <a:r>
              <a:rPr lang="tt-RU" sz="2400" b="1" dirty="0" smtClean="0"/>
              <a:t>Шул гомердә укытучы</a:t>
            </a:r>
          </a:p>
          <a:p>
            <a:r>
              <a:rPr lang="tt-RU" sz="2400" b="1" dirty="0" smtClean="0"/>
              <a:t>Бер янар да, бер көяр.</a:t>
            </a:r>
          </a:p>
          <a:p>
            <a:endParaRPr lang="tt-RU" sz="2400" b="1" dirty="0"/>
          </a:p>
          <a:p>
            <a:r>
              <a:rPr lang="tt-RU" sz="2400" b="1" dirty="0" smtClean="0"/>
              <a:t>Һәр баласын яратыр ул </a:t>
            </a:r>
          </a:p>
          <a:p>
            <a:r>
              <a:rPr lang="tt-RU" sz="2400" b="1" dirty="0" smtClean="0"/>
              <a:t>Күреп гүя газизе.</a:t>
            </a:r>
          </a:p>
          <a:p>
            <a:r>
              <a:rPr lang="tt-RU" sz="2400" b="1" dirty="0" smtClean="0"/>
              <a:t>Әнә күпме сыйныфларның</a:t>
            </a:r>
          </a:p>
          <a:p>
            <a:r>
              <a:rPr lang="tt-RU" sz="2400" b="1" dirty="0" smtClean="0"/>
              <a:t>Булган мәктәп әнисе.</a:t>
            </a:r>
          </a:p>
          <a:p>
            <a:endParaRPr lang="tt-RU" sz="2400" b="1" dirty="0"/>
          </a:p>
          <a:p>
            <a:r>
              <a:rPr lang="tt-RU" sz="2400" b="1" dirty="0" smtClean="0"/>
              <a:t>Җитәкчесе </a:t>
            </a:r>
            <a:r>
              <a:rPr lang="tt-RU" sz="2400" b="1" dirty="0" smtClean="0"/>
              <a:t>классның, дип,</a:t>
            </a:r>
            <a:endParaRPr lang="tt-RU" sz="2400" b="1" dirty="0" smtClean="0"/>
          </a:p>
          <a:p>
            <a:r>
              <a:rPr lang="tt-RU" sz="2400" b="1" dirty="0" smtClean="0"/>
              <a:t>Аны күп бала сөйләр.</a:t>
            </a:r>
          </a:p>
          <a:p>
            <a:r>
              <a:rPr lang="tt-RU" sz="2400" b="1" dirty="0" smtClean="0"/>
              <a:t>Баларның бик күбесе</a:t>
            </a:r>
          </a:p>
          <a:p>
            <a:r>
              <a:rPr lang="tt-RU" sz="2400" b="1" dirty="0" smtClean="0"/>
              <a:t>Инде әти-әниләр.</a:t>
            </a:r>
          </a:p>
          <a:p>
            <a:endParaRPr lang="tt-RU" dirty="0" smtClean="0"/>
          </a:p>
        </p:txBody>
      </p:sp>
    </p:spTree>
    <p:extLst>
      <p:ext uri="{BB962C8B-B14F-4D97-AF65-F5344CB8AC3E}">
        <p14:creationId xmlns:p14="http://schemas.microsoft.com/office/powerpoint/2010/main" val="3864574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7" t="562" r="12373" b="9593"/>
          <a:stretch/>
        </p:blipFill>
        <p:spPr>
          <a:xfrm>
            <a:off x="467545" y="435429"/>
            <a:ext cx="8208912" cy="5945899"/>
          </a:xfrm>
        </p:spPr>
      </p:pic>
      <p:sp>
        <p:nvSpPr>
          <p:cNvPr id="7" name="TextBox 6"/>
          <p:cNvSpPr txBox="1"/>
          <p:nvPr/>
        </p:nvSpPr>
        <p:spPr>
          <a:xfrm>
            <a:off x="4572000" y="618540"/>
            <a:ext cx="2664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/>
              <a:t>1982 </a:t>
            </a:r>
            <a:r>
              <a:rPr lang="ru-RU" sz="3600" b="1" dirty="0" err="1" smtClean="0"/>
              <a:t>нче</a:t>
            </a:r>
            <a:r>
              <a:rPr lang="ru-RU" sz="3600" b="1" dirty="0" smtClean="0"/>
              <a:t> ел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3618715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2469" y="1600200"/>
            <a:ext cx="6459061" cy="4525963"/>
          </a:xfrm>
        </p:spPr>
      </p:pic>
      <p:pic>
        <p:nvPicPr>
          <p:cNvPr id="4" name="Объект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07"/>
          <a:stretch/>
        </p:blipFill>
        <p:spPr>
          <a:xfrm>
            <a:off x="493776" y="404664"/>
            <a:ext cx="8156448" cy="604867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876357" y="404664"/>
            <a:ext cx="250639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/>
              <a:t>1988 </a:t>
            </a:r>
            <a:r>
              <a:rPr lang="ru-RU" sz="3600" b="1" dirty="0" err="1"/>
              <a:t>нче</a:t>
            </a:r>
            <a:r>
              <a:rPr lang="ru-RU" sz="3600" b="1" dirty="0"/>
              <a:t> ел</a:t>
            </a:r>
          </a:p>
        </p:txBody>
      </p:sp>
    </p:spTree>
    <p:extLst>
      <p:ext uri="{BB962C8B-B14F-4D97-AF65-F5344CB8AC3E}">
        <p14:creationId xmlns:p14="http://schemas.microsoft.com/office/powerpoint/2010/main" val="3337228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547664" y="-747464"/>
            <a:ext cx="6048674" cy="8352930"/>
          </a:xfrm>
        </p:spPr>
      </p:pic>
      <p:sp>
        <p:nvSpPr>
          <p:cNvPr id="3" name="TextBox 2"/>
          <p:cNvSpPr txBox="1"/>
          <p:nvPr/>
        </p:nvSpPr>
        <p:spPr>
          <a:xfrm>
            <a:off x="5004048" y="676615"/>
            <a:ext cx="29366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1992 </a:t>
            </a:r>
            <a:r>
              <a:rPr lang="ru-RU" sz="3200" b="1" dirty="0" err="1" smtClean="0"/>
              <a:t>нче</a:t>
            </a:r>
            <a:r>
              <a:rPr lang="ru-RU" sz="3200" b="1" dirty="0" smtClean="0"/>
              <a:t> ел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2709046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48" y="332656"/>
            <a:ext cx="8353504" cy="61206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148064" y="836712"/>
            <a:ext cx="302089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/>
              <a:t>2002 </a:t>
            </a:r>
            <a:r>
              <a:rPr lang="ru-RU" sz="4400" b="1" dirty="0" err="1" smtClean="0"/>
              <a:t>нче</a:t>
            </a:r>
            <a:r>
              <a:rPr lang="ru-RU" sz="4400" b="1" dirty="0" smtClean="0"/>
              <a:t> ел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579931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04664"/>
            <a:ext cx="8208912" cy="612068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940152" y="764704"/>
            <a:ext cx="25063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/>
              <a:t>2004 </a:t>
            </a:r>
            <a:r>
              <a:rPr lang="ru-RU" sz="3600" b="1" dirty="0" err="1" smtClean="0"/>
              <a:t>нче</a:t>
            </a:r>
            <a:r>
              <a:rPr lang="ru-RU" sz="3600" b="1" dirty="0" smtClean="0"/>
              <a:t> ел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1590107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04664"/>
            <a:ext cx="8136904" cy="6048672"/>
          </a:xfrm>
        </p:spPr>
      </p:pic>
    </p:spTree>
    <p:extLst>
      <p:ext uri="{BB962C8B-B14F-4D97-AF65-F5344CB8AC3E}">
        <p14:creationId xmlns:p14="http://schemas.microsoft.com/office/powerpoint/2010/main" val="195774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76672"/>
            <a:ext cx="8064896" cy="5976664"/>
          </a:xfrm>
        </p:spPr>
      </p:pic>
      <p:sp>
        <p:nvSpPr>
          <p:cNvPr id="3" name="TextBox 2"/>
          <p:cNvSpPr txBox="1"/>
          <p:nvPr/>
        </p:nvSpPr>
        <p:spPr>
          <a:xfrm>
            <a:off x="5652120" y="980728"/>
            <a:ext cx="276203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/>
              <a:t>2012 </a:t>
            </a:r>
            <a:r>
              <a:rPr lang="ru-RU" sz="4000" b="1" dirty="0" err="1" smtClean="0"/>
              <a:t>нче</a:t>
            </a:r>
            <a:r>
              <a:rPr lang="ru-RU" sz="4000" b="1" dirty="0" smtClean="0"/>
              <a:t> ел</a:t>
            </a: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4132486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t-RU" dirty="0"/>
              <a:t>Укытучы!</a:t>
            </a:r>
            <a:br>
              <a:rPr lang="tt-RU" dirty="0"/>
            </a:b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628800"/>
            <a:ext cx="3816424" cy="4536504"/>
          </a:xfrm>
        </p:spPr>
      </p:pic>
      <p:sp>
        <p:nvSpPr>
          <p:cNvPr id="6" name="Объект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tt-RU" dirty="0" smtClean="0"/>
              <a:t>Кирәк чакта җитез дә син, тапкыр да син,</a:t>
            </a:r>
          </a:p>
          <a:p>
            <a:pPr marL="0" indent="0">
              <a:buNone/>
            </a:pPr>
            <a:r>
              <a:rPr lang="tt-RU" dirty="0" smtClean="0"/>
              <a:t>Кирәк чакта сабыр да син батыр да син.</a:t>
            </a:r>
          </a:p>
          <a:p>
            <a:pPr marL="0" indent="0">
              <a:buNone/>
            </a:pPr>
            <a:r>
              <a:rPr lang="tt-RU" dirty="0" smtClean="0"/>
              <a:t>Бик җаваплы, авыр синең хезмәтең дә,</a:t>
            </a:r>
          </a:p>
          <a:p>
            <a:pPr marL="0" indent="0">
              <a:buNone/>
            </a:pPr>
            <a:r>
              <a:rPr lang="tt-RU" dirty="0" smtClean="0"/>
              <a:t>Күрсәң иде тиешенчә хөрмәтен дә!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252714"/>
            <a:ext cx="3888432" cy="141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502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t-RU" dirty="0" smtClean="0"/>
              <a:t>Укытучы! 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628800"/>
            <a:ext cx="3744416" cy="4464495"/>
          </a:xfr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err="1" smtClean="0"/>
              <a:t>Табигатьтән</a:t>
            </a:r>
            <a:r>
              <a:rPr lang="ru-RU" dirty="0" smtClean="0"/>
              <a:t> </a:t>
            </a:r>
            <a:r>
              <a:rPr lang="ru-RU" dirty="0" err="1"/>
              <a:t>С</a:t>
            </a:r>
            <a:r>
              <a:rPr lang="ru-RU" dirty="0" err="1" smtClean="0"/>
              <a:t>езгә</a:t>
            </a:r>
            <a:r>
              <a:rPr lang="ru-RU" dirty="0" smtClean="0"/>
              <a:t> </a:t>
            </a:r>
            <a:r>
              <a:rPr lang="ru-RU" dirty="0" err="1"/>
              <a:t>илһам</a:t>
            </a:r>
            <a:r>
              <a:rPr lang="ru-RU" dirty="0"/>
              <a:t> </a:t>
            </a:r>
            <a:r>
              <a:rPr lang="ru-RU" dirty="0" err="1"/>
              <a:t>иңгән</a:t>
            </a:r>
            <a:r>
              <a:rPr lang="ru-RU" dirty="0"/>
              <a:t>,</a:t>
            </a:r>
            <a:br>
              <a:rPr lang="ru-RU" dirty="0"/>
            </a:br>
            <a:r>
              <a:rPr lang="ru-RU" dirty="0" err="1"/>
              <a:t>Сез</a:t>
            </a:r>
            <a:r>
              <a:rPr lang="ru-RU" dirty="0"/>
              <a:t> </a:t>
            </a:r>
            <a:r>
              <a:rPr lang="ru-RU" dirty="0" err="1"/>
              <a:t>сабырлык</a:t>
            </a:r>
            <a:r>
              <a:rPr lang="ru-RU" dirty="0"/>
              <a:t>, </a:t>
            </a:r>
            <a:r>
              <a:rPr lang="ru-RU" dirty="0" err="1"/>
              <a:t>гыйлем</a:t>
            </a:r>
            <a:r>
              <a:rPr lang="ru-RU" dirty="0"/>
              <a:t> </a:t>
            </a:r>
            <a:r>
              <a:rPr lang="ru-RU" dirty="0" err="1"/>
              <a:t>үрнәге</a:t>
            </a:r>
            <a:r>
              <a:rPr lang="ru-RU" dirty="0"/>
              <a:t>.</a:t>
            </a:r>
            <a:br>
              <a:rPr lang="ru-RU" dirty="0"/>
            </a:br>
            <a:r>
              <a:rPr lang="ru-RU" dirty="0" err="1"/>
              <a:t>Белем</a:t>
            </a:r>
            <a:r>
              <a:rPr lang="ru-RU" dirty="0"/>
              <a:t> </a:t>
            </a:r>
            <a:r>
              <a:rPr lang="ru-RU" dirty="0" err="1"/>
              <a:t>дигән</a:t>
            </a:r>
            <a:r>
              <a:rPr lang="ru-RU" dirty="0"/>
              <a:t> </a:t>
            </a:r>
            <a:r>
              <a:rPr lang="ru-RU" dirty="0" err="1"/>
              <a:t>илне</a:t>
            </a:r>
            <a:r>
              <a:rPr lang="ru-RU" dirty="0"/>
              <a:t> </a:t>
            </a:r>
            <a:r>
              <a:rPr lang="ru-RU" dirty="0" err="1"/>
              <a:t>якын</a:t>
            </a:r>
            <a:r>
              <a:rPr lang="ru-RU" dirty="0"/>
              <a:t> </a:t>
            </a:r>
            <a:r>
              <a:rPr lang="ru-RU" dirty="0" err="1"/>
              <a:t>итеп</a:t>
            </a:r>
            <a:r>
              <a:rPr lang="ru-RU" dirty="0"/>
              <a:t>,</a:t>
            </a:r>
            <a:br>
              <a:rPr lang="ru-RU" dirty="0"/>
            </a:br>
            <a:r>
              <a:rPr lang="ru-RU" dirty="0" err="1"/>
              <a:t>Яулагансыз</a:t>
            </a:r>
            <a:r>
              <a:rPr lang="ru-RU" dirty="0"/>
              <a:t> </a:t>
            </a:r>
            <a:r>
              <a:rPr lang="ru-RU" dirty="0" err="1"/>
              <a:t>текә</a:t>
            </a:r>
            <a:r>
              <a:rPr lang="ru-RU" dirty="0"/>
              <a:t> </a:t>
            </a:r>
            <a:r>
              <a:rPr lang="ru-RU" dirty="0" err="1"/>
              <a:t>үрләрне</a:t>
            </a:r>
            <a:r>
              <a:rPr lang="ru-RU" dirty="0"/>
              <a:t>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188640"/>
            <a:ext cx="2520280" cy="18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489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t-RU" dirty="0" smtClean="0"/>
              <a:t>Укытучы!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dirty="0" err="1" smtClean="0"/>
              <a:t>Ипле</a:t>
            </a:r>
            <a:r>
              <a:rPr lang="ru-RU" dirty="0" smtClean="0"/>
              <a:t> </a:t>
            </a:r>
            <a:r>
              <a:rPr lang="ru-RU" dirty="0" err="1"/>
              <a:t>генә</a:t>
            </a:r>
            <a:r>
              <a:rPr lang="ru-RU" dirty="0"/>
              <a:t>, </a:t>
            </a:r>
            <a:r>
              <a:rPr lang="ru-RU" dirty="0" err="1"/>
              <a:t>тыныч</a:t>
            </a:r>
            <a:r>
              <a:rPr lang="ru-RU" dirty="0"/>
              <a:t> </a:t>
            </a:r>
            <a:r>
              <a:rPr lang="ru-RU" dirty="0" err="1"/>
              <a:t>кына</a:t>
            </a:r>
            <a:r>
              <a:rPr lang="ru-RU" dirty="0"/>
              <a:t> </a:t>
            </a:r>
            <a:r>
              <a:rPr lang="ru-RU" dirty="0" err="1"/>
              <a:t>итеп</a:t>
            </a:r>
            <a:r>
              <a:rPr lang="ru-RU" dirty="0"/>
              <a:t>,</a:t>
            </a:r>
            <a:br>
              <a:rPr lang="ru-RU" dirty="0"/>
            </a:br>
            <a:r>
              <a:rPr lang="ru-RU" dirty="0" err="1"/>
              <a:t>Күңелләргә</a:t>
            </a:r>
            <a:r>
              <a:rPr lang="ru-RU" dirty="0"/>
              <a:t> </a:t>
            </a:r>
            <a:r>
              <a:rPr lang="ru-RU" dirty="0" err="1"/>
              <a:t>үтеп</a:t>
            </a:r>
            <a:r>
              <a:rPr lang="ru-RU" dirty="0"/>
              <a:t> </a:t>
            </a:r>
            <a:r>
              <a:rPr lang="ru-RU" dirty="0" err="1"/>
              <a:t>керәсез</a:t>
            </a:r>
            <a:r>
              <a:rPr lang="ru-RU" dirty="0"/>
              <a:t>.</a:t>
            </a:r>
            <a:br>
              <a:rPr lang="ru-RU" dirty="0"/>
            </a:br>
            <a:r>
              <a:rPr lang="ru-RU" dirty="0" err="1"/>
              <a:t>Балаларга</a:t>
            </a:r>
            <a:r>
              <a:rPr lang="ru-RU" dirty="0"/>
              <a:t> </a:t>
            </a:r>
            <a:r>
              <a:rPr lang="ru-RU" dirty="0" err="1"/>
              <a:t>терәк</a:t>
            </a:r>
            <a:r>
              <a:rPr lang="ru-RU" dirty="0"/>
              <a:t>, </a:t>
            </a:r>
            <a:r>
              <a:rPr lang="ru-RU" dirty="0" err="1"/>
              <a:t>таяныч</a:t>
            </a:r>
            <a:r>
              <a:rPr lang="ru-RU" dirty="0"/>
              <a:t> </a:t>
            </a:r>
            <a:r>
              <a:rPr lang="ru-RU" dirty="0" err="1"/>
              <a:t>сез</a:t>
            </a:r>
            <a:r>
              <a:rPr lang="ru-RU" dirty="0"/>
              <a:t>,</a:t>
            </a:r>
            <a:br>
              <a:rPr lang="ru-RU" dirty="0"/>
            </a:br>
            <a:r>
              <a:rPr lang="ru-RU" dirty="0" err="1"/>
              <a:t>Аналардай</a:t>
            </a:r>
            <a:r>
              <a:rPr lang="ru-RU" dirty="0"/>
              <a:t> </a:t>
            </a:r>
            <a:r>
              <a:rPr lang="ru-RU" dirty="0" err="1"/>
              <a:t>сөя</a:t>
            </a:r>
            <a:r>
              <a:rPr lang="ru-RU" dirty="0"/>
              <a:t> </a:t>
            </a:r>
            <a:r>
              <a:rPr lang="ru-RU" dirty="0" err="1"/>
              <a:t>беләсез</a:t>
            </a:r>
            <a:r>
              <a:rPr lang="ru-RU" dirty="0"/>
              <a:t>.</a:t>
            </a:r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340768"/>
            <a:ext cx="3600400" cy="4752528"/>
          </a:xfr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116632"/>
            <a:ext cx="2520280" cy="1872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594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t-RU" dirty="0" smtClean="0"/>
              <a:t>Укытучы!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556792"/>
            <a:ext cx="3886200" cy="4608511"/>
          </a:xfr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dirty="0" err="1" smtClean="0"/>
              <a:t>Һәр</a:t>
            </a:r>
            <a:r>
              <a:rPr lang="ru-RU" dirty="0" smtClean="0"/>
              <a:t> </a:t>
            </a:r>
            <a:r>
              <a:rPr lang="ru-RU" dirty="0" err="1"/>
              <a:t>йөрәккә</a:t>
            </a:r>
            <a:r>
              <a:rPr lang="ru-RU" dirty="0"/>
              <a:t> </a:t>
            </a:r>
            <a:r>
              <a:rPr lang="ru-RU" dirty="0" err="1"/>
              <a:t>кереп</a:t>
            </a:r>
            <a:r>
              <a:rPr lang="ru-RU" dirty="0"/>
              <a:t> </a:t>
            </a:r>
            <a:r>
              <a:rPr lang="ru-RU" dirty="0" err="1"/>
              <a:t>урнашасыз</a:t>
            </a:r>
            <a:r>
              <a:rPr lang="ru-RU" dirty="0"/>
              <a:t>,</a:t>
            </a:r>
            <a:br>
              <a:rPr lang="ru-RU" dirty="0"/>
            </a:br>
            <a:r>
              <a:rPr lang="ru-RU" dirty="0" err="1"/>
              <a:t>Исемегез</a:t>
            </a:r>
            <a:r>
              <a:rPr lang="ru-RU" dirty="0"/>
              <a:t> </a:t>
            </a:r>
            <a:r>
              <a:rPr lang="ru-RU" dirty="0" err="1"/>
              <a:t>һәркем</a:t>
            </a:r>
            <a:r>
              <a:rPr lang="ru-RU" dirty="0"/>
              <a:t> </a:t>
            </a:r>
            <a:r>
              <a:rPr lang="ru-RU" dirty="0" err="1"/>
              <a:t>телендә</a:t>
            </a:r>
            <a:r>
              <a:rPr lang="ru-RU" dirty="0"/>
              <a:t>.</a:t>
            </a:r>
            <a:br>
              <a:rPr lang="ru-RU" dirty="0"/>
            </a:br>
            <a:r>
              <a:rPr lang="ru-RU" dirty="0" err="1"/>
              <a:t>Беркайчан</a:t>
            </a:r>
            <a:r>
              <a:rPr lang="ru-RU" dirty="0"/>
              <a:t> да </a:t>
            </a:r>
            <a:r>
              <a:rPr lang="ru-RU" dirty="0" err="1"/>
              <a:t>болыт</a:t>
            </a:r>
            <a:r>
              <a:rPr lang="ru-RU" dirty="0"/>
              <a:t> </a:t>
            </a:r>
            <a:r>
              <a:rPr lang="ru-RU" dirty="0" err="1"/>
              <a:t>капламасын</a:t>
            </a:r>
            <a:r>
              <a:rPr lang="ru-RU" dirty="0"/>
              <a:t>,</a:t>
            </a:r>
            <a:br>
              <a:rPr lang="ru-RU" dirty="0"/>
            </a:br>
            <a:r>
              <a:rPr lang="ru-RU" dirty="0" err="1"/>
              <a:t>Кояш</a:t>
            </a:r>
            <a:r>
              <a:rPr lang="ru-RU" dirty="0"/>
              <a:t> </a:t>
            </a:r>
            <a:r>
              <a:rPr lang="ru-RU" dirty="0" err="1"/>
              <a:t>булсын</a:t>
            </a:r>
            <a:r>
              <a:rPr lang="ru-RU" dirty="0"/>
              <a:t> </a:t>
            </a:r>
            <a:r>
              <a:rPr lang="ru-RU" dirty="0" err="1"/>
              <a:t>тормыш</a:t>
            </a:r>
            <a:r>
              <a:rPr lang="ru-RU" dirty="0"/>
              <a:t> </a:t>
            </a:r>
            <a:r>
              <a:rPr lang="ru-RU" dirty="0" err="1"/>
              <a:t>күгендә</a:t>
            </a:r>
            <a:r>
              <a:rPr lang="ru-RU" dirty="0"/>
              <a:t>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116632"/>
            <a:ext cx="3384376" cy="172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547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229600" cy="1143000"/>
          </a:xfrm>
        </p:spPr>
        <p:txBody>
          <a:bodyPr/>
          <a:lstStyle/>
          <a:p>
            <a:endParaRPr lang="ru-RU" i="1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1" t="19538" r="30165" b="13365"/>
          <a:stretch/>
        </p:blipFill>
        <p:spPr>
          <a:xfrm>
            <a:off x="539552" y="1700808"/>
            <a:ext cx="3672408" cy="4464495"/>
          </a:xfr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/>
              <a:t>“</a:t>
            </a:r>
            <a:r>
              <a:rPr lang="ru-RU" dirty="0" err="1"/>
              <a:t>Җир</a:t>
            </a:r>
            <a:r>
              <a:rPr lang="ru-RU" dirty="0"/>
              <a:t> </a:t>
            </a:r>
            <a:r>
              <a:rPr lang="ru-RU" dirty="0" err="1"/>
              <a:t>йөзендәге</a:t>
            </a:r>
            <a:r>
              <a:rPr lang="ru-RU" dirty="0"/>
              <a:t> </a:t>
            </a:r>
            <a:r>
              <a:rPr lang="ru-RU" dirty="0" err="1"/>
              <a:t>иң-иң</a:t>
            </a:r>
            <a:r>
              <a:rPr lang="ru-RU" dirty="0"/>
              <a:t> </a:t>
            </a:r>
            <a:r>
              <a:rPr lang="ru-RU" dirty="0" err="1"/>
              <a:t>матур</a:t>
            </a:r>
            <a:r>
              <a:rPr lang="ru-RU" dirty="0"/>
              <a:t> </a:t>
            </a:r>
            <a:r>
              <a:rPr lang="ru-RU" dirty="0" err="1"/>
              <a:t>теләкләрне</a:t>
            </a:r>
            <a:r>
              <a:rPr lang="ru-RU" dirty="0"/>
              <a:t> </a:t>
            </a:r>
            <a:r>
              <a:rPr lang="ru-RU" dirty="0" err="1"/>
              <a:t>кемгә</a:t>
            </a:r>
            <a:r>
              <a:rPr lang="ru-RU" dirty="0"/>
              <a:t> </a:t>
            </a:r>
            <a:r>
              <a:rPr lang="ru-RU" dirty="0" err="1"/>
              <a:t>багышларга</a:t>
            </a:r>
            <a:r>
              <a:rPr lang="ru-RU" dirty="0"/>
              <a:t> </a:t>
            </a:r>
            <a:r>
              <a:rPr lang="ru-RU" dirty="0" err="1"/>
              <a:t>дип</a:t>
            </a:r>
            <a:r>
              <a:rPr lang="ru-RU" dirty="0"/>
              <a:t> </a:t>
            </a:r>
            <a:r>
              <a:rPr lang="ru-RU" dirty="0" err="1"/>
              <a:t>сорасалар</a:t>
            </a:r>
            <a:r>
              <a:rPr lang="ru-RU" dirty="0"/>
              <a:t>, мин, </a:t>
            </a:r>
            <a:r>
              <a:rPr lang="ru-RU" dirty="0" err="1"/>
              <a:t>башымны</a:t>
            </a:r>
            <a:r>
              <a:rPr lang="ru-RU" dirty="0"/>
              <a:t> </a:t>
            </a:r>
            <a:r>
              <a:rPr lang="ru-RU" dirty="0" err="1"/>
              <a:t>иеп</a:t>
            </a:r>
            <a:r>
              <a:rPr lang="ru-RU" dirty="0"/>
              <a:t> , </a:t>
            </a:r>
            <a:r>
              <a:rPr lang="ru-RU" dirty="0" err="1"/>
              <a:t>үзенә</a:t>
            </a:r>
            <a:r>
              <a:rPr lang="ru-RU" dirty="0"/>
              <a:t> </a:t>
            </a:r>
            <a:r>
              <a:rPr lang="ru-RU" dirty="0" err="1"/>
              <a:t>бик</a:t>
            </a:r>
            <a:r>
              <a:rPr lang="ru-RU" dirty="0"/>
              <a:t> </a:t>
            </a:r>
            <a:r>
              <a:rPr lang="ru-RU" dirty="0" err="1"/>
              <a:t>күп</a:t>
            </a:r>
            <a:r>
              <a:rPr lang="ru-RU" dirty="0"/>
              <a:t> </a:t>
            </a:r>
            <a:r>
              <a:rPr lang="ru-RU" dirty="0" err="1"/>
              <a:t>йөрәкләрне</a:t>
            </a:r>
            <a:r>
              <a:rPr lang="ru-RU" dirty="0"/>
              <a:t> </a:t>
            </a:r>
            <a:r>
              <a:rPr lang="ru-RU" dirty="0" err="1"/>
              <a:t>әсир</a:t>
            </a:r>
            <a:r>
              <a:rPr lang="ru-RU" dirty="0"/>
              <a:t> </a:t>
            </a:r>
            <a:r>
              <a:rPr lang="ru-RU" dirty="0" err="1"/>
              <a:t>иткән</a:t>
            </a:r>
            <a:r>
              <a:rPr lang="ru-RU" dirty="0"/>
              <a:t> </a:t>
            </a:r>
            <a:r>
              <a:rPr lang="ru-RU" dirty="0" err="1"/>
              <a:t>Укытучыга</a:t>
            </a:r>
            <a:r>
              <a:rPr lang="ru-RU" dirty="0"/>
              <a:t> </a:t>
            </a:r>
            <a:r>
              <a:rPr lang="ru-RU" dirty="0" err="1"/>
              <a:t>дияр</a:t>
            </a:r>
            <a:r>
              <a:rPr lang="ru-RU" dirty="0"/>
              <a:t> идем мин”.</a:t>
            </a:r>
            <a:br>
              <a:rPr lang="ru-RU" dirty="0"/>
            </a:br>
            <a:r>
              <a:rPr lang="ru-RU" dirty="0"/>
              <a:t>(Лена </a:t>
            </a:r>
            <a:r>
              <a:rPr lang="ru-RU" dirty="0" err="1"/>
              <a:t>Шагыйрьҗан</a:t>
            </a:r>
            <a:r>
              <a:rPr lang="ru-RU" dirty="0"/>
              <a:t>)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16632"/>
            <a:ext cx="8136904" cy="1296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073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628800"/>
            <a:ext cx="3600400" cy="4608512"/>
          </a:xfr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/>
              <a:t>“</a:t>
            </a:r>
            <a:r>
              <a:rPr lang="ru-RU" dirty="0" err="1"/>
              <a:t>Укытучы</a:t>
            </a:r>
            <a:r>
              <a:rPr lang="ru-RU" dirty="0"/>
              <a:t> </a:t>
            </a:r>
            <a:r>
              <a:rPr lang="ru-RU" dirty="0" err="1"/>
              <a:t>һәм</a:t>
            </a:r>
            <a:r>
              <a:rPr lang="ru-RU" dirty="0"/>
              <a:t> </a:t>
            </a:r>
            <a:r>
              <a:rPr lang="ru-RU" dirty="0" err="1"/>
              <a:t>тәрбияче</a:t>
            </a:r>
            <a:r>
              <a:rPr lang="ru-RU" dirty="0"/>
              <a:t> </a:t>
            </a:r>
            <a:r>
              <a:rPr lang="ru-RU" dirty="0" err="1"/>
              <a:t>булып</a:t>
            </a:r>
            <a:r>
              <a:rPr lang="ru-RU" dirty="0"/>
              <a:t> </a:t>
            </a:r>
            <a:r>
              <a:rPr lang="ru-RU" dirty="0" err="1"/>
              <a:t>туарга</a:t>
            </a:r>
            <a:r>
              <a:rPr lang="ru-RU" dirty="0"/>
              <a:t> </a:t>
            </a:r>
            <a:r>
              <a:rPr lang="ru-RU" dirty="0" err="1"/>
              <a:t>кирәк</a:t>
            </a:r>
            <a:r>
              <a:rPr lang="ru-RU" dirty="0"/>
              <a:t>; </a:t>
            </a:r>
            <a:r>
              <a:rPr lang="ru-RU" dirty="0" err="1"/>
              <a:t>алар</a:t>
            </a:r>
            <a:r>
              <a:rPr lang="ru-RU" dirty="0"/>
              <a:t> </a:t>
            </a:r>
            <a:r>
              <a:rPr lang="ru-RU" dirty="0" err="1"/>
              <a:t>белән</a:t>
            </a:r>
            <a:r>
              <a:rPr lang="ru-RU" dirty="0"/>
              <a:t> </a:t>
            </a:r>
            <a:r>
              <a:rPr lang="ru-RU" dirty="0" err="1"/>
              <a:t>тумыштан</a:t>
            </a:r>
            <a:r>
              <a:rPr lang="ru-RU" dirty="0"/>
              <a:t> </a:t>
            </a:r>
            <a:r>
              <a:rPr lang="ru-RU" dirty="0" err="1"/>
              <a:t>бирелгән</a:t>
            </a:r>
            <a:r>
              <a:rPr lang="ru-RU" dirty="0"/>
              <a:t> </a:t>
            </a:r>
            <a:r>
              <a:rPr lang="ru-RU" dirty="0" err="1"/>
              <a:t>сәләт</a:t>
            </a:r>
            <a:r>
              <a:rPr lang="ru-RU" dirty="0"/>
              <a:t> </a:t>
            </a:r>
            <a:r>
              <a:rPr lang="ru-RU" dirty="0" err="1"/>
              <a:t>идарә</a:t>
            </a:r>
            <a:r>
              <a:rPr lang="ru-RU" dirty="0"/>
              <a:t> </a:t>
            </a:r>
            <a:r>
              <a:rPr lang="ru-RU" dirty="0" err="1"/>
              <a:t>итә</a:t>
            </a:r>
            <a:r>
              <a:rPr lang="ru-RU" dirty="0"/>
              <a:t>” (Лев Толстой)</a:t>
            </a:r>
          </a:p>
          <a:p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16632"/>
            <a:ext cx="8136904" cy="1296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407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36" y="1556792"/>
            <a:ext cx="3995928" cy="4680520"/>
          </a:xfr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/>
              <a:t>“</a:t>
            </a:r>
            <a:r>
              <a:rPr lang="ru-RU" dirty="0" err="1"/>
              <a:t>Укытучылар</a:t>
            </a:r>
            <a:r>
              <a:rPr lang="ru-RU" dirty="0"/>
              <a:t> </a:t>
            </a:r>
            <a:r>
              <a:rPr lang="ru-RU" dirty="0" err="1"/>
              <a:t>һәм</a:t>
            </a:r>
            <a:r>
              <a:rPr lang="ru-RU" dirty="0"/>
              <a:t> </a:t>
            </a:r>
            <a:r>
              <a:rPr lang="ru-RU" dirty="0" err="1"/>
              <a:t>мәктәп</a:t>
            </a:r>
            <a:r>
              <a:rPr lang="ru-RU" dirty="0"/>
              <a:t> </a:t>
            </a:r>
            <a:r>
              <a:rPr lang="ru-RU" dirty="0" err="1"/>
              <a:t>хезмәткәрләре</a:t>
            </a:r>
            <a:r>
              <a:rPr lang="ru-RU" dirty="0"/>
              <a:t> – </a:t>
            </a:r>
            <a:r>
              <a:rPr lang="ru-RU" dirty="0" err="1"/>
              <a:t>сезнең</a:t>
            </a:r>
            <a:r>
              <a:rPr lang="ru-RU" dirty="0"/>
              <a:t> </a:t>
            </a:r>
            <a:r>
              <a:rPr lang="ru-RU" dirty="0" err="1"/>
              <a:t>эшегезне</a:t>
            </a:r>
            <a:r>
              <a:rPr lang="ru-RU" dirty="0"/>
              <a:t> </a:t>
            </a:r>
            <a:r>
              <a:rPr lang="ru-RU" dirty="0" err="1"/>
              <a:t>дөрес</a:t>
            </a:r>
            <a:r>
              <a:rPr lang="ru-RU" dirty="0"/>
              <a:t> </a:t>
            </a:r>
            <a:r>
              <a:rPr lang="ru-RU" dirty="0" err="1"/>
              <a:t>юлга</a:t>
            </a:r>
            <a:r>
              <a:rPr lang="ru-RU" dirty="0"/>
              <a:t> </a:t>
            </a:r>
            <a:r>
              <a:rPr lang="ru-RU" dirty="0" err="1"/>
              <a:t>куючылар</a:t>
            </a:r>
            <a:r>
              <a:rPr lang="ru-RU" dirty="0"/>
              <a:t>. </a:t>
            </a:r>
            <a:r>
              <a:rPr lang="ru-RU" dirty="0" err="1"/>
              <a:t>Шуның</a:t>
            </a:r>
            <a:r>
              <a:rPr lang="ru-RU" dirty="0"/>
              <a:t> </a:t>
            </a:r>
            <a:r>
              <a:rPr lang="ru-RU" dirty="0" err="1"/>
              <a:t>өчен</a:t>
            </a:r>
            <a:r>
              <a:rPr lang="ru-RU" dirty="0"/>
              <a:t> </a:t>
            </a:r>
            <a:r>
              <a:rPr lang="ru-RU" dirty="0" err="1"/>
              <a:t>аларның</a:t>
            </a:r>
            <a:r>
              <a:rPr lang="ru-RU" dirty="0"/>
              <a:t> </a:t>
            </a:r>
            <a:r>
              <a:rPr lang="ru-RU" dirty="0" err="1"/>
              <a:t>әмерләрен</a:t>
            </a:r>
            <a:r>
              <a:rPr lang="ru-RU" dirty="0"/>
              <a:t> </a:t>
            </a:r>
            <a:r>
              <a:rPr lang="ru-RU" dirty="0" err="1"/>
              <a:t>җиренә</a:t>
            </a:r>
            <a:r>
              <a:rPr lang="ru-RU" dirty="0"/>
              <a:t> </a:t>
            </a:r>
            <a:r>
              <a:rPr lang="ru-RU" dirty="0" err="1"/>
              <a:t>җиткереп</a:t>
            </a:r>
            <a:r>
              <a:rPr lang="ru-RU" dirty="0"/>
              <a:t> </a:t>
            </a:r>
            <a:r>
              <a:rPr lang="ru-RU" dirty="0" err="1"/>
              <a:t>үтәгез</a:t>
            </a:r>
            <a:r>
              <a:rPr lang="ru-RU" dirty="0"/>
              <a:t>, </a:t>
            </a:r>
            <a:r>
              <a:rPr lang="ru-RU" dirty="0" err="1"/>
              <a:t>тыйган</a:t>
            </a:r>
            <a:r>
              <a:rPr lang="ru-RU" dirty="0"/>
              <a:t> </a:t>
            </a:r>
            <a:r>
              <a:rPr lang="ru-RU" dirty="0" err="1"/>
              <a:t>эшләренә</a:t>
            </a:r>
            <a:r>
              <a:rPr lang="ru-RU" dirty="0"/>
              <a:t> </a:t>
            </a:r>
            <a:r>
              <a:rPr lang="ru-RU" dirty="0" err="1"/>
              <a:t>якын</a:t>
            </a:r>
            <a:r>
              <a:rPr lang="ru-RU" dirty="0"/>
              <a:t> </a:t>
            </a:r>
            <a:r>
              <a:rPr lang="ru-RU" dirty="0" err="1"/>
              <a:t>бармагыз</a:t>
            </a:r>
            <a:r>
              <a:rPr lang="ru-RU" dirty="0"/>
              <a:t>”. (Риза </a:t>
            </a:r>
            <a:r>
              <a:rPr lang="ru-RU" dirty="0" err="1"/>
              <a:t>Фәхретдин</a:t>
            </a:r>
            <a:r>
              <a:rPr lang="ru-RU" dirty="0"/>
              <a:t>)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16632"/>
            <a:ext cx="8136904" cy="1296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229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99592" y="1124743"/>
            <a:ext cx="770485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 </a:t>
            </a:r>
            <a:r>
              <a:rPr lang="ru-RU" sz="4000" b="1" dirty="0" err="1"/>
              <a:t>Дөньяда</a:t>
            </a:r>
            <a:r>
              <a:rPr lang="ru-RU" sz="4000" b="1" dirty="0"/>
              <a:t> </a:t>
            </a:r>
            <a:r>
              <a:rPr lang="ru-RU" sz="4000" b="1" dirty="0" err="1"/>
              <a:t>Сез</a:t>
            </a:r>
            <a:r>
              <a:rPr lang="ru-RU" sz="4000" b="1" dirty="0"/>
              <a:t> - </a:t>
            </a:r>
            <a:r>
              <a:rPr lang="ru-RU" sz="4000" b="1" dirty="0" err="1"/>
              <a:t>иң</a:t>
            </a:r>
            <a:r>
              <a:rPr lang="ru-RU" sz="4000" b="1" dirty="0"/>
              <a:t> </a:t>
            </a:r>
            <a:r>
              <a:rPr lang="ru-RU" sz="4000" b="1" dirty="0" err="1"/>
              <a:t>таләпчән</a:t>
            </a:r>
            <a:r>
              <a:rPr lang="ru-RU" sz="4000" b="1" dirty="0"/>
              <a:t> </a:t>
            </a:r>
            <a:r>
              <a:rPr lang="ru-RU" sz="4000" b="1" dirty="0" err="1" smtClean="0"/>
              <a:t>кеше</a:t>
            </a:r>
            <a:endParaRPr lang="ru-RU" sz="4000" b="1" dirty="0"/>
          </a:p>
          <a:p>
            <a:r>
              <a:rPr lang="ru-RU" sz="4000" b="1" dirty="0" err="1" smtClean="0"/>
              <a:t>Таләпчәнлек</a:t>
            </a:r>
            <a:r>
              <a:rPr lang="ru-RU" sz="4000" b="1" dirty="0" smtClean="0"/>
              <a:t> </a:t>
            </a:r>
            <a:r>
              <a:rPr lang="ru-RU" sz="4000" b="1" dirty="0"/>
              <a:t>– </a:t>
            </a:r>
            <a:r>
              <a:rPr lang="ru-RU" sz="4000" b="1" dirty="0" err="1"/>
              <a:t>тәртип</a:t>
            </a:r>
            <a:r>
              <a:rPr lang="ru-RU" sz="4000" b="1" dirty="0"/>
              <a:t> </a:t>
            </a:r>
            <a:r>
              <a:rPr lang="ru-RU" sz="4000" b="1" dirty="0" err="1"/>
              <a:t>юлдашы</a:t>
            </a:r>
            <a:r>
              <a:rPr lang="ru-RU" sz="4000" b="1" dirty="0"/>
              <a:t>.</a:t>
            </a:r>
            <a:br>
              <a:rPr lang="ru-RU" sz="4000" b="1" dirty="0"/>
            </a:br>
            <a:r>
              <a:rPr lang="ru-RU" sz="4000" b="1" dirty="0" err="1" smtClean="0"/>
              <a:t>Тәртип</a:t>
            </a:r>
            <a:r>
              <a:rPr lang="ru-RU" sz="4000" b="1" dirty="0" smtClean="0"/>
              <a:t> </a:t>
            </a:r>
            <a:r>
              <a:rPr lang="ru-RU" sz="4000" b="1" dirty="0" err="1"/>
              <a:t>булган</a:t>
            </a:r>
            <a:r>
              <a:rPr lang="ru-RU" sz="4000" b="1" dirty="0"/>
              <a:t> </a:t>
            </a:r>
            <a:r>
              <a:rPr lang="ru-RU" sz="4000" b="1" dirty="0" err="1"/>
              <a:t>җирдә</a:t>
            </a:r>
            <a:r>
              <a:rPr lang="ru-RU" sz="4000" b="1" dirty="0"/>
              <a:t> </a:t>
            </a:r>
            <a:r>
              <a:rPr lang="ru-RU" sz="4000" b="1" dirty="0" err="1"/>
              <a:t>тормыш</a:t>
            </a:r>
            <a:r>
              <a:rPr lang="ru-RU" sz="4000" b="1" dirty="0"/>
              <a:t> </a:t>
            </a:r>
            <a:r>
              <a:rPr lang="ru-RU" sz="4000" b="1" dirty="0" err="1"/>
              <a:t>матур</a:t>
            </a:r>
            <a:r>
              <a:rPr lang="ru-RU" sz="4000" b="1" dirty="0"/>
              <a:t>,</a:t>
            </a:r>
            <a:br>
              <a:rPr lang="ru-RU" sz="4000" b="1" dirty="0"/>
            </a:br>
            <a:r>
              <a:rPr lang="ru-RU" sz="4000" b="1" dirty="0" err="1" smtClean="0"/>
              <a:t>Зур</a:t>
            </a:r>
            <a:r>
              <a:rPr lang="ru-RU" sz="4000" b="1" dirty="0" smtClean="0"/>
              <a:t> </a:t>
            </a:r>
            <a:r>
              <a:rPr lang="ru-RU" sz="4000" b="1" dirty="0" err="1"/>
              <a:t>уңышка</a:t>
            </a:r>
            <a:r>
              <a:rPr lang="ru-RU" sz="4000" b="1" dirty="0"/>
              <a:t> </a:t>
            </a:r>
            <a:r>
              <a:rPr lang="ru-RU" sz="4000" b="1" dirty="0" err="1"/>
              <a:t>ачыла</a:t>
            </a:r>
            <a:r>
              <a:rPr lang="ru-RU" sz="4000" b="1" dirty="0"/>
              <a:t> </a:t>
            </a:r>
            <a:r>
              <a:rPr lang="ru-RU" sz="4000" b="1" dirty="0" err="1"/>
              <a:t>юл</a:t>
            </a:r>
            <a:r>
              <a:rPr lang="ru-RU" sz="4000" b="1" dirty="0"/>
              <a:t> </a:t>
            </a:r>
            <a:r>
              <a:rPr lang="ru-RU" sz="4000" b="1" dirty="0" err="1" smtClean="0"/>
              <a:t>башы</a:t>
            </a:r>
            <a:r>
              <a:rPr lang="ru-RU" sz="4000" b="1" dirty="0" smtClean="0"/>
              <a:t>.</a:t>
            </a: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993509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99592" y="1124743"/>
            <a:ext cx="770485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 smtClean="0"/>
              <a:t>О</a:t>
            </a:r>
            <a:r>
              <a:rPr lang="ru-RU" sz="2400" b="1" dirty="0" err="1" smtClean="0"/>
              <a:t>нытылмый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остаз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гомергә</a:t>
            </a:r>
            <a:r>
              <a:rPr lang="ru-RU" sz="2400" b="1" dirty="0" smtClean="0"/>
              <a:t>,</a:t>
            </a:r>
          </a:p>
          <a:p>
            <a:r>
              <a:rPr lang="tt-RU" sz="2400" b="1" dirty="0" smtClean="0"/>
              <a:t>Уела ул хәтер ташына.</a:t>
            </a:r>
          </a:p>
          <a:p>
            <a:r>
              <a:rPr lang="tt-RU" sz="2400" b="1" dirty="0" smtClean="0"/>
              <a:t>Синең янда йөри гел бергә,</a:t>
            </a:r>
          </a:p>
          <a:p>
            <a:r>
              <a:rPr lang="tt-RU" sz="2400" b="1" dirty="0" smtClean="0"/>
              <a:t>Яктыга ул илтә, яхшыга.</a:t>
            </a:r>
          </a:p>
          <a:p>
            <a:r>
              <a:rPr lang="tt-RU" sz="2400" b="1" dirty="0"/>
              <a:t> </a:t>
            </a:r>
            <a:r>
              <a:rPr lang="tt-RU" sz="2400" b="1" dirty="0" smtClean="0"/>
              <a:t>   Хуш ис бөрки синең аңыңа</a:t>
            </a:r>
          </a:p>
          <a:p>
            <a:r>
              <a:rPr lang="tt-RU" sz="2400" b="1" dirty="0" smtClean="0"/>
              <a:t>    Саф бөредәй сабый чагыңда.</a:t>
            </a:r>
          </a:p>
          <a:p>
            <a:r>
              <a:rPr lang="tt-RU" sz="2400" b="1" dirty="0" smtClean="0"/>
              <a:t>    Ям</a:t>
            </a:r>
            <a:r>
              <a:rPr lang="ru-RU" sz="2400" b="1" dirty="0" smtClean="0"/>
              <a:t>ь</a:t>
            </a:r>
            <a:r>
              <a:rPr lang="tt-RU" sz="2400" b="1" dirty="0" smtClean="0"/>
              <a:t> иңдереп акыл багына,</a:t>
            </a:r>
          </a:p>
          <a:p>
            <a:r>
              <a:rPr lang="tt-RU" sz="2400" b="1" dirty="0" smtClean="0"/>
              <a:t>Алып бара яшьлек таңыңа.</a:t>
            </a:r>
          </a:p>
          <a:p>
            <a:r>
              <a:rPr lang="tt-RU" sz="2400" b="1" dirty="0" smtClean="0"/>
              <a:t>Йөрәгеңә сеңә, җаныңа</a:t>
            </a:r>
          </a:p>
          <a:p>
            <a:r>
              <a:rPr lang="tt-RU" sz="2400" b="1" dirty="0" smtClean="0"/>
              <a:t>Укытучың биргән бар җылы.</a:t>
            </a:r>
          </a:p>
          <a:p>
            <a:r>
              <a:rPr lang="tt-RU" sz="2400" b="1" dirty="0" smtClean="0"/>
              <a:t>Син үрлисең бәхет тавына</a:t>
            </a:r>
          </a:p>
          <a:p>
            <a:r>
              <a:rPr lang="tt-RU" sz="2400" b="1" dirty="0" smtClean="0"/>
              <a:t>Ул өйрәткән юллар аркылы.</a:t>
            </a:r>
          </a:p>
          <a:p>
            <a:r>
              <a:rPr lang="tt-RU" sz="2400" b="1" dirty="0"/>
              <a:t> </a:t>
            </a:r>
            <a:r>
              <a:rPr lang="tt-RU" sz="2400" b="1" dirty="0" smtClean="0"/>
              <a:t>         Укытучы – белем, моң язың,</a:t>
            </a:r>
          </a:p>
          <a:p>
            <a:r>
              <a:rPr lang="tt-RU" sz="2400" b="1" dirty="0" smtClean="0"/>
              <a:t>          Кеше иткән олы остазың.</a:t>
            </a:r>
            <a:r>
              <a:rPr lang="tt-RU" sz="2400" b="1" dirty="0" smtClean="0"/>
              <a:t> </a:t>
            </a:r>
            <a:endParaRPr lang="ru-RU" sz="2400" b="1" dirty="0"/>
          </a:p>
        </p:txBody>
      </p:sp>
      <p:pic>
        <p:nvPicPr>
          <p:cNvPr id="1026" name="Picture 2" descr="F:\АНИМАШКИ НА ШКОЛЬНУЮ ТЕМУ\47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797058"/>
            <a:ext cx="2448272" cy="1839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108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6" name="TextBox 5"/>
          <p:cNvSpPr txBox="1"/>
          <p:nvPr/>
        </p:nvSpPr>
        <p:spPr>
          <a:xfrm>
            <a:off x="3283474" y="4077072"/>
            <a:ext cx="586052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t-RU" sz="2000" b="1" dirty="0" smtClean="0"/>
              <a:t>Сабыр да Сез, гади, кешелекле,</a:t>
            </a:r>
          </a:p>
          <a:p>
            <a:r>
              <a:rPr lang="tt-RU" sz="2000" b="1" dirty="0" smtClean="0"/>
              <a:t>Кылган эшегез – бары изгелек.</a:t>
            </a:r>
          </a:p>
          <a:p>
            <a:r>
              <a:rPr lang="tt-RU" sz="2000" b="1" dirty="0" smtClean="0"/>
              <a:t>Шатлыкларда үтсен Сезнең көннәр</a:t>
            </a:r>
          </a:p>
          <a:p>
            <a:r>
              <a:rPr lang="tt-RU" sz="2000" b="1" dirty="0" smtClean="0"/>
              <a:t>Бәхетегез булсын гомерлек.</a:t>
            </a:r>
          </a:p>
          <a:p>
            <a:r>
              <a:rPr lang="tt-RU" sz="2000" b="1" dirty="0" smtClean="0"/>
              <a:t>Юлыгызда киртә очраса да,</a:t>
            </a:r>
          </a:p>
          <a:p>
            <a:r>
              <a:rPr lang="tt-RU" sz="2000" b="1" dirty="0" smtClean="0"/>
              <a:t>Тирән упкыннарга юлыкма</a:t>
            </a:r>
            <a:r>
              <a:rPr lang="tt-RU" sz="2000" b="1" dirty="0" smtClean="0"/>
              <a:t>.</a:t>
            </a:r>
            <a:endParaRPr lang="tt-RU" sz="2000" b="1" dirty="0" smtClean="0"/>
          </a:p>
          <a:p>
            <a:r>
              <a:rPr lang="tt-RU" sz="2000" b="1" dirty="0" smtClean="0"/>
              <a:t>Һәрчак </a:t>
            </a:r>
            <a:r>
              <a:rPr lang="tt-RU" sz="2000" b="1" dirty="0" smtClean="0"/>
              <a:t>сиңа </a:t>
            </a:r>
            <a:r>
              <a:rPr lang="tt-RU" sz="2000" b="1" dirty="0" smtClean="0"/>
              <a:t>ярдәм итәрлек</a:t>
            </a:r>
          </a:p>
          <a:p>
            <a:r>
              <a:rPr lang="tt-RU" sz="2000" b="1" dirty="0" smtClean="0"/>
              <a:t>Хезмәттәшләр барын онытма.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040255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 descr="C:\Users\куакбаш\Downloads\коллектив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15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573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024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09937" y="548680"/>
            <a:ext cx="627053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err="1" smtClean="0">
                <a:solidFill>
                  <a:schemeClr val="bg1"/>
                </a:solidFill>
              </a:rPr>
              <a:t>Бәйрәмегез</a:t>
            </a:r>
            <a:r>
              <a:rPr lang="ru-RU" sz="4400" b="1" dirty="0" smtClean="0">
                <a:solidFill>
                  <a:schemeClr val="bg1"/>
                </a:solidFill>
              </a:rPr>
              <a:t> котлы </a:t>
            </a:r>
            <a:r>
              <a:rPr lang="ru-RU" sz="4400" b="1" dirty="0" err="1" smtClean="0">
                <a:solidFill>
                  <a:schemeClr val="bg1"/>
                </a:solidFill>
              </a:rPr>
              <a:t>булсын</a:t>
            </a:r>
            <a:r>
              <a:rPr lang="ru-RU" sz="4400" b="1" dirty="0" smtClean="0">
                <a:solidFill>
                  <a:schemeClr val="bg1"/>
                </a:solidFill>
              </a:rPr>
              <a:t>, </a:t>
            </a:r>
            <a:r>
              <a:rPr lang="ru-RU" sz="4400" b="1" dirty="0" err="1" smtClean="0">
                <a:solidFill>
                  <a:schemeClr val="bg1"/>
                </a:solidFill>
              </a:rPr>
              <a:t>Тәзкирә</a:t>
            </a:r>
            <a:r>
              <a:rPr lang="ru-RU" sz="4400" b="1" dirty="0" smtClean="0">
                <a:solidFill>
                  <a:schemeClr val="bg1"/>
                </a:solidFill>
              </a:rPr>
              <a:t> </a:t>
            </a:r>
            <a:r>
              <a:rPr lang="ru-RU" sz="4400" b="1" dirty="0" err="1" smtClean="0">
                <a:solidFill>
                  <a:schemeClr val="bg1"/>
                </a:solidFill>
              </a:rPr>
              <a:t>апа</a:t>
            </a:r>
            <a:r>
              <a:rPr lang="ru-RU" sz="4400" b="1" dirty="0" smtClean="0">
                <a:solidFill>
                  <a:schemeClr val="bg1"/>
                </a:solidFill>
              </a:rPr>
              <a:t>!</a:t>
            </a:r>
            <a:endParaRPr lang="ru-RU" sz="4400" b="1" dirty="0">
              <a:solidFill>
                <a:schemeClr val="bg1"/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1691680" y="3573016"/>
            <a:ext cx="3777501" cy="2708884"/>
          </a:xfrm>
          <a:prstGeom prst="ellipse">
            <a:avLst/>
          </a:prstGeom>
          <a:noFill/>
          <a:ln>
            <a:noFill/>
          </a:ln>
          <a:scene3d>
            <a:camera prst="isometricLeft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t-RU" sz="9600" b="1" dirty="0" smtClean="0">
                <a:solidFill>
                  <a:schemeClr val="bg1"/>
                </a:solidFill>
              </a:rPr>
              <a:t>55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0173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284</TotalTime>
  <Words>466</Words>
  <Application>Microsoft Office PowerPoint</Application>
  <PresentationFormat>Экран (4:3)</PresentationFormat>
  <Paragraphs>92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Презентация PowerPoint</vt:lpstr>
      <vt:lpstr>Ялаева Тәзкирә  Хаҗибулла кызы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Укытучы! </vt:lpstr>
      <vt:lpstr>Укытучы! </vt:lpstr>
      <vt:lpstr>Укытучы!</vt:lpstr>
      <vt:lpstr>Укытучы!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ЯлаеваТәзкирә  Хаҗибулла кызы</dc:title>
  <dc:creator>куакбаш</dc:creator>
  <cp:lastModifiedBy>куакбаш</cp:lastModifiedBy>
  <cp:revision>26</cp:revision>
  <dcterms:created xsi:type="dcterms:W3CDTF">2013-03-31T05:59:14Z</dcterms:created>
  <dcterms:modified xsi:type="dcterms:W3CDTF">2013-04-05T06:51:01Z</dcterms:modified>
</cp:coreProperties>
</file>