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9" r:id="rId2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755" autoAdjust="0"/>
    <p:restoredTop sz="94660"/>
  </p:normalViewPr>
  <p:slideViewPr>
    <p:cSldViewPr snapToGrid="0">
      <p:cViewPr>
        <p:scale>
          <a:sx n="79" d="100"/>
          <a:sy n="79" d="100"/>
        </p:scale>
        <p:origin x="-62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0C22-3DF6-4A41-82B4-11C9ED120B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4D0CD-7701-B74A-8C0C-8A881472B02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0C22-3DF6-4A41-82B4-11C9ED120B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4D0CD-7701-B74A-8C0C-8A881472B02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0C22-3DF6-4A41-82B4-11C9ED120B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4D0CD-7701-B74A-8C0C-8A881472B02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0C22-3DF6-4A41-82B4-11C9ED120B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4D0CD-7701-B74A-8C0C-8A881472B02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0C22-3DF6-4A41-82B4-11C9ED120B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4D0CD-7701-B74A-8C0C-8A881472B02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0C22-3DF6-4A41-82B4-11C9ED120B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4D0CD-7701-B74A-8C0C-8A881472B02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0C22-3DF6-4A41-82B4-11C9ED120B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4D0CD-7701-B74A-8C0C-8A881472B02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0C22-3DF6-4A41-82B4-11C9ED120B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4D0CD-7701-B74A-8C0C-8A881472B02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0C22-3DF6-4A41-82B4-11C9ED120B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4D0CD-7701-B74A-8C0C-8A881472B02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0C22-3DF6-4A41-82B4-11C9ED120B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4D0CD-7701-B74A-8C0C-8A881472B02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0C22-3DF6-4A41-82B4-11C9ED120B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4D0CD-7701-B74A-8C0C-8A881472B02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8B0C22-3DF6-4A41-82B4-11C9ED120B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284D0CD-7701-B74A-8C0C-8A881472B02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fon_pyatna_svetlyy_2560x1600.jpg">
            <a:extLst>
              <a:ext uri="{FF2B5EF4-FFF2-40B4-BE49-F238E27FC236}">
                <a16:creationId xmlns:a16="http://schemas.microsoft.com/office/drawing/2014/main" xmlns="" id="{20ED0B21-3E29-4D46-80C0-9CC35ED540D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51469" y="1367459"/>
            <a:ext cx="12350471" cy="69471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05234" y="42334"/>
            <a:ext cx="8517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№4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г.Мамадыш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8649" y="1208942"/>
            <a:ext cx="2841534" cy="317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совет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41110" y="1208941"/>
            <a:ext cx="2681415" cy="317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единительная линия 18"/>
          <p:cNvCxnSpPr>
            <a:stCxn id="15" idx="3"/>
            <a:endCxn id="17" idx="1"/>
          </p:cNvCxnSpPr>
          <p:nvPr/>
        </p:nvCxnSpPr>
        <p:spPr>
          <a:xfrm flipV="1">
            <a:off x="3920183" y="1367461"/>
            <a:ext cx="620927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7843452" y="1208941"/>
            <a:ext cx="3574193" cy="317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родителей (законных представителей)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единительная линия 24"/>
          <p:cNvCxnSpPr>
            <a:stCxn id="17" idx="3"/>
            <a:endCxn id="20" idx="1"/>
          </p:cNvCxnSpPr>
          <p:nvPr/>
        </p:nvCxnSpPr>
        <p:spPr>
          <a:xfrm>
            <a:off x="7222525" y="1367459"/>
            <a:ext cx="6209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endCxn id="29" idx="0"/>
          </p:cNvCxnSpPr>
          <p:nvPr/>
        </p:nvCxnSpPr>
        <p:spPr>
          <a:xfrm flipH="1">
            <a:off x="1511134" y="1525978"/>
            <a:ext cx="4271831" cy="3231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393358" y="1849122"/>
            <a:ext cx="2235553" cy="3722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Заместители директора по УР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3920181" y="195286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1422833" y="2163203"/>
            <a:ext cx="564802" cy="3798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770237" y="2643369"/>
            <a:ext cx="0" cy="37047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1043117" y="3075232"/>
            <a:ext cx="2795716" cy="317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учителей начальных классов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043113" y="3618789"/>
            <a:ext cx="2795721" cy="3806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учителей математики, физики и информатики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043113" y="4151372"/>
            <a:ext cx="2795721" cy="317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учителей  русского языка и литературы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043113" y="4688251"/>
            <a:ext cx="2795721" cy="317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учителей иностранных языков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043113" y="5227415"/>
            <a:ext cx="2795721" cy="317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учителей биологии, химии, географии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043109" y="5705140"/>
            <a:ext cx="2795723" cy="317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учителей родного языка и родной литературы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43109" y="6252521"/>
            <a:ext cx="2795723" cy="317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учителей физической культуры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Прямая соединительная линия 49"/>
          <p:cNvCxnSpPr>
            <a:endCxn id="41" idx="1"/>
          </p:cNvCxnSpPr>
          <p:nvPr/>
        </p:nvCxnSpPr>
        <p:spPr>
          <a:xfrm>
            <a:off x="757881" y="3233751"/>
            <a:ext cx="285235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endCxn id="42" idx="1"/>
          </p:cNvCxnSpPr>
          <p:nvPr/>
        </p:nvCxnSpPr>
        <p:spPr>
          <a:xfrm flipV="1">
            <a:off x="793416" y="3809111"/>
            <a:ext cx="249697" cy="86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endCxn id="43" idx="1"/>
          </p:cNvCxnSpPr>
          <p:nvPr/>
        </p:nvCxnSpPr>
        <p:spPr>
          <a:xfrm>
            <a:off x="757880" y="4309891"/>
            <a:ext cx="285233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endCxn id="44" idx="1"/>
          </p:cNvCxnSpPr>
          <p:nvPr/>
        </p:nvCxnSpPr>
        <p:spPr>
          <a:xfrm>
            <a:off x="770237" y="4846770"/>
            <a:ext cx="272875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endCxn id="45" idx="1"/>
          </p:cNvCxnSpPr>
          <p:nvPr/>
        </p:nvCxnSpPr>
        <p:spPr>
          <a:xfrm>
            <a:off x="757880" y="5385934"/>
            <a:ext cx="285233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>
            <a:endCxn id="46" idx="1"/>
          </p:cNvCxnSpPr>
          <p:nvPr/>
        </p:nvCxnSpPr>
        <p:spPr>
          <a:xfrm>
            <a:off x="757879" y="5863659"/>
            <a:ext cx="285232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>
            <a:endCxn id="47" idx="1"/>
          </p:cNvCxnSpPr>
          <p:nvPr/>
        </p:nvCxnSpPr>
        <p:spPr>
          <a:xfrm>
            <a:off x="770237" y="6411040"/>
            <a:ext cx="272872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>
            <a:off x="2743212" y="1849123"/>
            <a:ext cx="2261797" cy="3722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Библиотекарь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5101911" y="1849123"/>
            <a:ext cx="2186111" cy="3850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АХР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7443434" y="1842737"/>
            <a:ext cx="2203076" cy="3850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ВР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9953642" y="2738437"/>
            <a:ext cx="2203076" cy="3850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Родительский комитет класса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5" name="Прямая соединительная линия 84"/>
          <p:cNvCxnSpPr>
            <a:endCxn id="77" idx="0"/>
          </p:cNvCxnSpPr>
          <p:nvPr/>
        </p:nvCxnSpPr>
        <p:spPr>
          <a:xfrm flipH="1">
            <a:off x="3874111" y="1544195"/>
            <a:ext cx="1803471" cy="304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flipH="1">
            <a:off x="5677582" y="1544195"/>
            <a:ext cx="311" cy="2985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>
            <a:endCxn id="79" idx="0"/>
          </p:cNvCxnSpPr>
          <p:nvPr/>
        </p:nvCxnSpPr>
        <p:spPr>
          <a:xfrm>
            <a:off x="5677582" y="1525980"/>
            <a:ext cx="2867391" cy="3167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flipV="1">
            <a:off x="5699275" y="1525977"/>
            <a:ext cx="0" cy="15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>
            <a:off x="10668000" y="1525977"/>
            <a:ext cx="0" cy="11803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>
            <a:stCxn id="78" idx="2"/>
          </p:cNvCxnSpPr>
          <p:nvPr/>
        </p:nvCxnSpPr>
        <p:spPr>
          <a:xfrm flipH="1">
            <a:off x="6194966" y="2234160"/>
            <a:ext cx="1" cy="4785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Прямоугольник 98"/>
          <p:cNvSpPr/>
          <p:nvPr/>
        </p:nvSpPr>
        <p:spPr>
          <a:xfrm>
            <a:off x="4479501" y="2719948"/>
            <a:ext cx="2396161" cy="3650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Младший обслуживающий персонал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1" name="Прямая соединительная линия 100"/>
          <p:cNvCxnSpPr>
            <a:stCxn id="79" idx="2"/>
            <a:endCxn id="102" idx="0"/>
          </p:cNvCxnSpPr>
          <p:nvPr/>
        </p:nvCxnSpPr>
        <p:spPr>
          <a:xfrm rot="5400000">
            <a:off x="6562389" y="2316967"/>
            <a:ext cx="2071776" cy="18933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>
            <a:off x="6054216" y="4299550"/>
            <a:ext cx="1194729" cy="3887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7602309" y="4270984"/>
            <a:ext cx="1136875" cy="4136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spc="-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Педагог-организатор</a:t>
            </a:r>
            <a:endParaRPr lang="ru-RU" sz="1200" spc="-1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Прямая соединительная линия 113"/>
          <p:cNvCxnSpPr>
            <a:stCxn id="79" idx="2"/>
            <a:endCxn id="106" idx="0"/>
          </p:cNvCxnSpPr>
          <p:nvPr/>
        </p:nvCxnSpPr>
        <p:spPr>
          <a:xfrm flipH="1">
            <a:off x="8170747" y="2227772"/>
            <a:ext cx="374225" cy="20432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Прямоугольник 116"/>
          <p:cNvSpPr/>
          <p:nvPr/>
        </p:nvSpPr>
        <p:spPr>
          <a:xfrm>
            <a:off x="8869878" y="4270984"/>
            <a:ext cx="1876345" cy="4172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совет по профилактике правонарушений 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10856849" y="4262998"/>
            <a:ext cx="1266033" cy="4215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обучающихся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2" name="Прямая соединительная линия 121"/>
          <p:cNvCxnSpPr>
            <a:stCxn id="79" idx="2"/>
            <a:endCxn id="117" idx="0"/>
          </p:cNvCxnSpPr>
          <p:nvPr/>
        </p:nvCxnSpPr>
        <p:spPr>
          <a:xfrm>
            <a:off x="8544972" y="2227774"/>
            <a:ext cx="1263079" cy="20432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Прямая соединительная линия 123"/>
          <p:cNvCxnSpPr>
            <a:stCxn id="79" idx="2"/>
          </p:cNvCxnSpPr>
          <p:nvPr/>
        </p:nvCxnSpPr>
        <p:spPr>
          <a:xfrm>
            <a:off x="8544971" y="2227774"/>
            <a:ext cx="2872672" cy="20103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2628910" y="2035252"/>
            <a:ext cx="1143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>
            <a:stCxn id="77" idx="3"/>
          </p:cNvCxnSpPr>
          <p:nvPr/>
        </p:nvCxnSpPr>
        <p:spPr>
          <a:xfrm flipV="1">
            <a:off x="5005010" y="2035254"/>
            <a:ext cx="96901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Прямая соединительная линия 145"/>
          <p:cNvCxnSpPr>
            <a:stCxn id="78" idx="3"/>
            <a:endCxn id="79" idx="1"/>
          </p:cNvCxnSpPr>
          <p:nvPr/>
        </p:nvCxnSpPr>
        <p:spPr>
          <a:xfrm flipV="1">
            <a:off x="7288022" y="2035256"/>
            <a:ext cx="155412" cy="63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/>
          <p:cNvCxnSpPr>
            <a:endCxn id="106" idx="1"/>
          </p:cNvCxnSpPr>
          <p:nvPr/>
        </p:nvCxnSpPr>
        <p:spPr>
          <a:xfrm flipV="1">
            <a:off x="7219249" y="4477787"/>
            <a:ext cx="383060" cy="7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>
            <a:stCxn id="117" idx="3"/>
            <a:endCxn id="118" idx="1"/>
          </p:cNvCxnSpPr>
          <p:nvPr/>
        </p:nvCxnSpPr>
        <p:spPr>
          <a:xfrm flipV="1">
            <a:off x="10746223" y="4473792"/>
            <a:ext cx="110626" cy="58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1230594" y="2543027"/>
            <a:ext cx="2608238" cy="2679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учителей эстетического цикла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>
            <a:endCxn id="65" idx="1"/>
          </p:cNvCxnSpPr>
          <p:nvPr/>
        </p:nvCxnSpPr>
        <p:spPr>
          <a:xfrm>
            <a:off x="793416" y="2643369"/>
            <a:ext cx="437178" cy="33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86731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637</TotalTime>
  <Words>88</Words>
  <Application>Microsoft Office PowerPoint</Application>
  <PresentationFormat>Произвольный</PresentationFormat>
  <Paragraphs>22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Воздушный поток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Норма 36</dc:creator>
  <cp:lastModifiedBy>Admin</cp:lastModifiedBy>
  <cp:revision>43</cp:revision>
  <cp:lastPrinted>2021-06-07T10:56:02Z</cp:lastPrinted>
  <dcterms:created xsi:type="dcterms:W3CDTF">2020-02-28T09:53:17Z</dcterms:created>
  <dcterms:modified xsi:type="dcterms:W3CDTF">2021-08-17T10:42:40Z</dcterms:modified>
</cp:coreProperties>
</file>