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704" r:id="rId1"/>
  </p:sldMasterIdLst>
  <p:notesMasterIdLst>
    <p:notesMasterId r:id="rId23"/>
  </p:notesMasterIdLst>
  <p:sldIdLst>
    <p:sldId id="256" r:id="rId2"/>
    <p:sldId id="257" r:id="rId3"/>
    <p:sldId id="258" r:id="rId4"/>
    <p:sldId id="296" r:id="rId5"/>
    <p:sldId id="259" r:id="rId6"/>
    <p:sldId id="297" r:id="rId7"/>
    <p:sldId id="260" r:id="rId8"/>
    <p:sldId id="261" r:id="rId9"/>
    <p:sldId id="263" r:id="rId10"/>
    <p:sldId id="264" r:id="rId11"/>
    <p:sldId id="265" r:id="rId12"/>
    <p:sldId id="267" r:id="rId13"/>
    <p:sldId id="266" r:id="rId14"/>
    <p:sldId id="269" r:id="rId15"/>
    <p:sldId id="271" r:id="rId16"/>
    <p:sldId id="276" r:id="rId17"/>
    <p:sldId id="298" r:id="rId18"/>
    <p:sldId id="299" r:id="rId19"/>
    <p:sldId id="301" r:id="rId20"/>
    <p:sldId id="300" r:id="rId21"/>
    <p:sldId id="302" r:id="rId22"/>
  </p:sldIdLst>
  <p:sldSz cx="13004800" cy="9753600"/>
  <p:notesSz cx="6858000" cy="9144000"/>
  <p:defaultTextStyle>
    <a:lvl1pPr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1pPr>
    <a:lvl2pPr indent="228577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2pPr>
    <a:lvl3pPr indent="457152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3pPr>
    <a:lvl4pPr indent="685729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4pPr>
    <a:lvl5pPr indent="914307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5pPr>
    <a:lvl6pPr indent="1142883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6pPr>
    <a:lvl7pPr indent="1371460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7pPr>
    <a:lvl8pPr indent="1600038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8pPr>
    <a:lvl9pPr indent="1828612" algn="ctr" defTabSz="584140">
      <a:defRPr sz="3600">
        <a:solidFill>
          <a:srgbClr val="006288"/>
        </a:solidFill>
        <a:latin typeface="+mj-lt"/>
        <a:ea typeface="+mj-ea"/>
        <a:cs typeface="+mj-cs"/>
        <a:sym typeface="Georgi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6288"/>
        </a:fontRef>
        <a:srgbClr val="006288"/>
      </a:tcTxStyle>
      <a:tcStyle>
        <a:tcBdr>
          <a:left>
            <a:ln w="12700" cap="flat">
              <a:solidFill>
                <a:srgbClr val="94DBE2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12700" cap="flat">
              <a:solidFill>
                <a:srgbClr val="94DBE2"/>
              </a:solidFill>
              <a:prstDash val="solid"/>
              <a:miter lim="400000"/>
            </a:ln>
          </a:top>
          <a:bottom>
            <a:ln w="12700" cap="flat">
              <a:solidFill>
                <a:srgbClr val="94DBE2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FFFFFF">
              <a:alpha val="80000"/>
            </a:srgbClr>
          </a:solidFill>
        </a:fill>
      </a:tcStyle>
    </a:wholeTbl>
    <a:band2H>
      <a:tcTxStyle/>
      <a:tcStyle>
        <a:tcBdr/>
        <a:fill>
          <a:solidFill>
            <a:srgbClr val="FFFFFF">
              <a:alpha val="6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BDFD4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12700" cap="flat">
              <a:solidFill>
                <a:srgbClr val="94DBE2"/>
              </a:solidFill>
              <a:prstDash val="solid"/>
              <a:miter lim="400000"/>
            </a:ln>
          </a:top>
          <a:bottom>
            <a:ln w="12700" cap="flat">
              <a:solidFill>
                <a:srgbClr val="94DBE2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7BB759"/>
          </a:solidFill>
        </a:fill>
      </a:tcStyle>
    </a:firstCol>
    <a:lastRow>
      <a:tcTxStyle b="off" i="off">
        <a:fontRef idx="minor">
          <a:srgbClr val="006288"/>
        </a:fontRef>
        <a:srgbClr val="006288"/>
      </a:tcTxStyle>
      <a:tcStyle>
        <a:tcBdr>
          <a:left>
            <a:ln w="12700" cap="flat">
              <a:solidFill>
                <a:srgbClr val="94DBE2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25400" cap="flat">
              <a:solidFill>
                <a:srgbClr val="94DBE2"/>
              </a:solidFill>
              <a:prstDash val="solid"/>
              <a:miter lim="400000"/>
            </a:ln>
          </a:top>
          <a:bottom>
            <a:ln w="12700" cap="flat">
              <a:solidFill>
                <a:srgbClr val="DBDFD4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FFFFFF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4DBE2"/>
              </a:solidFill>
              <a:prstDash val="solid"/>
              <a:miter lim="400000"/>
            </a:ln>
          </a:left>
          <a:right>
            <a:ln w="12700" cap="flat">
              <a:solidFill>
                <a:srgbClr val="94DBE2"/>
              </a:solidFill>
              <a:prstDash val="solid"/>
              <a:miter lim="400000"/>
            </a:ln>
          </a:right>
          <a:top>
            <a:ln w="12700" cap="flat">
              <a:solidFill>
                <a:srgbClr val="DBDFD4"/>
              </a:solidFill>
              <a:prstDash val="solid"/>
              <a:miter lim="400000"/>
            </a:ln>
          </a:top>
          <a:bottom>
            <a:ln w="12700" cap="flat">
              <a:solidFill>
                <a:srgbClr val="94DBE2"/>
              </a:solidFill>
              <a:prstDash val="solid"/>
              <a:miter lim="400000"/>
            </a:ln>
          </a:bottom>
          <a:insideH>
            <a:ln w="12700" cap="flat">
              <a:solidFill>
                <a:srgbClr val="94DBE2"/>
              </a:solidFill>
              <a:prstDash val="solid"/>
              <a:miter lim="400000"/>
            </a:ln>
          </a:insideH>
          <a:insideV>
            <a:ln w="12700" cap="flat">
              <a:solidFill>
                <a:srgbClr val="94DBE2"/>
              </a:solidFill>
              <a:prstDash val="solid"/>
              <a:miter lim="400000"/>
            </a:ln>
          </a:insideV>
        </a:tcBdr>
        <a:fill>
          <a:solidFill>
            <a:srgbClr val="48A7D4">
              <a:alpha val="9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A7D4">
              <a:alpha val="66000"/>
            </a:srgbClr>
          </a:solidFill>
        </a:fill>
      </a:tcStyle>
    </a:wholeTbl>
    <a:band2H>
      <a:tcTxStyle/>
      <a:tcStyle>
        <a:tcBdr/>
        <a:fill>
          <a:solidFill>
            <a:srgbClr val="48A7D4">
              <a:alpha val="3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4A1C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61C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D61C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EE7C00"/>
        </a:fontRef>
        <a:srgbClr val="EE7C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wholeTbl>
    <a:band2H>
      <a:tcTxStyle/>
      <a:tcStyle>
        <a:tcBdr/>
        <a:fill>
          <a:solidFill>
            <a:srgbClr val="FEFFF6">
              <a:alpha val="72000"/>
            </a:srgbClr>
          </a:solidFill>
        </a:fill>
      </a:tcStyle>
    </a:band2H>
    <a:firstCol>
      <a:tcTxStyle b="off" i="off">
        <a:fontRef idx="minor">
          <a:srgbClr val="E35015"/>
        </a:fontRef>
        <a:srgbClr val="E35015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AE6E6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firstCol>
    <a:lastRow>
      <a:tcTxStyle b="off" i="off">
        <a:fontRef idx="minor">
          <a:srgbClr val="653F2A"/>
        </a:fontRef>
        <a:srgbClr val="653F2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AE6E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lastRow>
    <a:firstRow>
      <a:tcTxStyle b="off" i="off">
        <a:fontRef idx="minor">
          <a:srgbClr val="653F2A"/>
        </a:fontRef>
        <a:srgbClr val="653F2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AAE6E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EFFF6">
              <a:alpha val="81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6288"/>
        </a:fontRef>
        <a:srgbClr val="006288"/>
      </a:tcTxStyle>
      <a:tcStyle>
        <a:tcBdr>
          <a:left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66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6288">
              <a:alpha val="12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087B2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B46A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FB46A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FD3"/>
              </a:solidFill>
              <a:prstDash val="solid"/>
              <a:miter lim="400000"/>
            </a:ln>
          </a:top>
          <a:bottom>
            <a:ln w="12700" cap="flat">
              <a:solidFill>
                <a:srgbClr val="DBDFD3"/>
              </a:solidFill>
              <a:prstDash val="solid"/>
              <a:miter lim="400000"/>
            </a:ln>
          </a:bottom>
          <a:insideH>
            <a:ln w="12700" cap="flat">
              <a:solidFill>
                <a:srgbClr val="DBDFD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7F7F7"/>
          </a:solidFill>
        </a:fill>
      </a:tcStyle>
    </a:band2H>
    <a:firstCol>
      <a:tcTxStyle b="off" i="off"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DBDFD3"/>
              </a:solidFill>
              <a:prstDash val="solid"/>
              <a:miter lim="400000"/>
            </a:ln>
          </a:right>
          <a:top>
            <a:ln w="12700" cap="flat">
              <a:solidFill>
                <a:srgbClr val="DBDFD3"/>
              </a:solidFill>
              <a:prstDash val="solid"/>
              <a:miter lim="400000"/>
            </a:ln>
          </a:top>
          <a:bottom>
            <a:ln w="12700" cap="flat">
              <a:solidFill>
                <a:srgbClr val="DBDFD3"/>
              </a:solidFill>
              <a:prstDash val="solid"/>
              <a:miter lim="400000"/>
            </a:ln>
          </a:bottom>
          <a:insideH>
            <a:ln w="12700" cap="flat">
              <a:solidFill>
                <a:srgbClr val="DBDFD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BDFD3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DBDFD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D3D3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6288"/>
        </a:fontRef>
        <a:srgbClr val="006288"/>
      </a:tcTxStyle>
      <a:tcStyle>
        <a:tcBdr>
          <a:lef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106AA0">
              <a:alpha val="14000"/>
            </a:srgbClr>
          </a:solidFill>
        </a:fill>
      </a:tcStyle>
    </a:band2H>
    <a:firstCol>
      <a:tcTxStyle b="off" i="off">
        <a:fontRef idx="major">
          <a:srgbClr val="006288"/>
        </a:fontRef>
        <a:srgbClr val="006288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6288"/>
        </a:fontRef>
        <a:srgbClr val="006288"/>
      </a:tcTxStyle>
      <a:tcStyle>
        <a:tcBdr>
          <a:lef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6288"/>
        </a:fontRef>
        <a:srgbClr val="006288"/>
      </a:tcTxStyle>
      <a:tcStyle>
        <a:tcBdr>
          <a:lef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742" y="-924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4053039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577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152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729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307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2883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460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038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612" defTabSz="457152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2788053" y="4335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3004800" cy="357632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8077" y="9090356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950720" y="4009813"/>
            <a:ext cx="9103360" cy="2492587"/>
          </a:xfrm>
        </p:spPr>
        <p:txBody>
          <a:bodyPr/>
          <a:lstStyle>
            <a:lvl1pPr marL="0" indent="0" algn="ctr">
              <a:buNone/>
              <a:defRPr sz="2300" b="1" cap="all" spc="356" baseline="0">
                <a:solidFill>
                  <a:schemeClr val="tx2"/>
                </a:solidFill>
              </a:defRPr>
            </a:lvl1pPr>
            <a:lvl2pPr marL="650230" indent="0" algn="ctr">
              <a:buNone/>
            </a:lvl2pPr>
            <a:lvl3pPr marL="1300460" indent="0" algn="ctr">
              <a:buNone/>
            </a:lvl3pPr>
            <a:lvl4pPr marL="1950690" indent="0" algn="ctr">
              <a:buNone/>
            </a:lvl4pPr>
            <a:lvl5pPr marL="2600919" indent="0" algn="ctr">
              <a:buNone/>
            </a:lvl5pPr>
            <a:lvl6pPr marL="3251149" indent="0" algn="ctr">
              <a:buNone/>
            </a:lvl6pPr>
            <a:lvl7pPr marL="3901379" indent="0" algn="ctr">
              <a:buNone/>
            </a:lvl7pPr>
            <a:lvl8pPr marL="4551609" indent="0" algn="ctr">
              <a:buNone/>
            </a:lvl8pPr>
            <a:lvl9pPr marL="5201839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221082" y="3441937"/>
            <a:ext cx="12562637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6747" y="216747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6068907" y="3008444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203290" y="3142827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6177280" y="3128107"/>
            <a:ext cx="650240" cy="627662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2600" dirty="0">
              <a:solidFill>
                <a:schemeClr val="bg1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75360" y="541866"/>
            <a:ext cx="11054080" cy="2492587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03290" y="1459730"/>
            <a:ext cx="650240" cy="627662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29158" y="2171802"/>
            <a:ext cx="12094464" cy="6502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2788053" y="27093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216747" y="3251200"/>
            <a:ext cx="12562637" cy="43349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21082" y="202456"/>
            <a:ext cx="12562637" cy="304312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6206" y="3901441"/>
            <a:ext cx="9216247" cy="2379698"/>
          </a:xfrm>
        </p:spPr>
        <p:txBody>
          <a:bodyPr anchor="t"/>
          <a:lstStyle>
            <a:lvl1pPr marL="0" indent="0" algn="ctr">
              <a:buNone/>
              <a:defRPr sz="2300" b="1" cap="all" spc="356" baseline="0">
                <a:solidFill>
                  <a:schemeClr val="tx2"/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08077" y="9090356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16747" y="216747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E6B45-68AB-447A-A950-371A2E966F62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216747" y="3467947"/>
            <a:ext cx="12562637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6068907" y="3008444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6203290" y="3142827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177280" y="3128107"/>
            <a:ext cx="650240" cy="627662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FC59F8B-3A1F-4F2F-A258-8D508C023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290" y="758613"/>
            <a:ext cx="11054080" cy="2167467"/>
          </a:xfrm>
        </p:spPr>
        <p:txBody>
          <a:bodyPr anchor="b"/>
          <a:lstStyle>
            <a:lvl1pPr algn="ctr">
              <a:buNone/>
              <a:defRPr sz="60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159" y="325120"/>
            <a:ext cx="12137813" cy="107939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236374" y="9116365"/>
            <a:ext cx="4330598" cy="520192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6489714" y="2240928"/>
            <a:ext cx="12688" cy="6854481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429158" y="1950720"/>
            <a:ext cx="5743787" cy="6658458"/>
          </a:xfrm>
        </p:spPr>
        <p:txBody>
          <a:bodyPr/>
          <a:lstStyle>
            <a:lvl1pPr>
              <a:defRPr sz="36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6827520" y="1950720"/>
            <a:ext cx="5743787" cy="6658458"/>
          </a:xfrm>
        </p:spPr>
        <p:txBody>
          <a:bodyPr/>
          <a:lstStyle>
            <a:lvl1pPr>
              <a:defRPr sz="36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6502400" y="3129280"/>
            <a:ext cx="0" cy="595619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3004800" cy="205909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12788053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16747" y="1950720"/>
            <a:ext cx="12562637" cy="130048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07535" y="9090355"/>
            <a:ext cx="12562637" cy="4421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9158" y="2167467"/>
            <a:ext cx="5746045" cy="1042452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3100" b="1" dirty="0" smtClean="0">
                <a:solidFill>
                  <a:srgbClr val="FFFFFF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814337" y="2167467"/>
            <a:ext cx="5748302" cy="104038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3100" b="1"/>
            </a:lvl1pPr>
            <a:lvl2pPr>
              <a:buNone/>
              <a:defRPr sz="28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10/6/2015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33493" y="9116365"/>
            <a:ext cx="5093547" cy="52019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216747" y="1820672"/>
            <a:ext cx="12562637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16747" y="221082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429158" y="3514856"/>
            <a:ext cx="5748122" cy="5430619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6827520" y="3514856"/>
            <a:ext cx="5743787" cy="543600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6068907" y="1359695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6203290" y="1494078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177280" y="1482548"/>
            <a:ext cx="650240" cy="627662"/>
          </a:xfrm>
        </p:spPr>
        <p:txBody>
          <a:bodyPr/>
          <a:lstStyle>
            <a:lvl1pPr algn="ctr">
              <a:defRPr/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177280" y="1473451"/>
            <a:ext cx="650240" cy="627662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13004800" cy="22108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12788053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08077" y="9090356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6747" y="225416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068907" y="8994987"/>
            <a:ext cx="866987" cy="62766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16747" y="216747"/>
            <a:ext cx="12562637" cy="43349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2788053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3004800" cy="16906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16747" y="866987"/>
            <a:ext cx="3901440" cy="8344747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867" y="1300480"/>
            <a:ext cx="3359573" cy="1408853"/>
          </a:xfrm>
        </p:spPr>
        <p:txBody>
          <a:bodyPr anchor="b">
            <a:noAutofit/>
          </a:bodyPr>
          <a:lstStyle>
            <a:lvl1pPr algn="l">
              <a:buNone/>
              <a:defRPr sz="31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41867" y="2817708"/>
            <a:ext cx="3359573" cy="5895058"/>
          </a:xfrm>
        </p:spPr>
        <p:txBody>
          <a:bodyPr/>
          <a:lstStyle>
            <a:lvl1pPr marL="0" indent="0">
              <a:spcAft>
                <a:spcPts val="1422"/>
              </a:spcAft>
              <a:buNone/>
              <a:defRPr sz="2300">
                <a:solidFill>
                  <a:srgbClr val="FFFFFF"/>
                </a:solidFill>
              </a:defRPr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16747" y="216747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216747" y="758613"/>
            <a:ext cx="12562637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4443307" y="975360"/>
            <a:ext cx="8019627" cy="7694507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842347" y="325120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976730" y="459503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0" y="444784"/>
            <a:ext cx="650240" cy="627662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212412" y="9085704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29158" y="9117650"/>
            <a:ext cx="4811776" cy="520192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216747" y="758613"/>
            <a:ext cx="12562637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12788053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16747" y="216747"/>
            <a:ext cx="12562637" cy="4291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16747" y="866987"/>
            <a:ext cx="3901440" cy="8344747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16747" y="221082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842347" y="325120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976730" y="459503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950720" y="444784"/>
            <a:ext cx="650240" cy="627662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0" y="7152640"/>
            <a:ext cx="8344747" cy="1733973"/>
          </a:xfrm>
        </p:spPr>
        <p:txBody>
          <a:bodyPr anchor="t">
            <a:noAutofit/>
          </a:bodyPr>
          <a:lstStyle>
            <a:lvl1pPr algn="l">
              <a:buNone/>
              <a:defRPr sz="3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67200" y="866987"/>
            <a:ext cx="8344747" cy="6068907"/>
          </a:xfrm>
        </p:spPr>
        <p:txBody>
          <a:bodyPr/>
          <a:lstStyle>
            <a:lvl1pPr marL="0" indent="0">
              <a:buNone/>
              <a:defRPr sz="46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1867" y="1408853"/>
            <a:ext cx="3467947" cy="7477760"/>
          </a:xfrm>
        </p:spPr>
        <p:txBody>
          <a:bodyPr/>
          <a:lstStyle>
            <a:lvl1pPr marL="0" indent="0">
              <a:spcAft>
                <a:spcPts val="1422"/>
              </a:spcAft>
              <a:buFontTx/>
              <a:buNone/>
              <a:defRPr sz="2300">
                <a:solidFill>
                  <a:srgbClr val="FFFFFF"/>
                </a:solidFill>
              </a:defRPr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212412" y="9085704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232039" y="9109311"/>
            <a:ext cx="4330598" cy="520192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29158" y="9117650"/>
            <a:ext cx="5097882" cy="520192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9970347" y="0"/>
            <a:ext cx="3034453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3004800" cy="22108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08077" y="9090356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16747" y="221082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5719945" y="4662221"/>
            <a:ext cx="888227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9727590" y="4161085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9861973" y="4295468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835964" y="4280749"/>
            <a:ext cx="650240" cy="627662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33493" y="433493"/>
            <a:ext cx="9320107" cy="827927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512214" y="433495"/>
            <a:ext cx="2059093" cy="832216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1270002" y="2959100"/>
            <a:ext cx="10464801" cy="2286000"/>
          </a:xfrm>
          <a:prstGeom prst="rect">
            <a:avLst/>
          </a:prstGeom>
        </p:spPr>
        <p:txBody>
          <a:bodyPr anchor="b"/>
          <a:lstStyle>
            <a:lvl1pPr>
              <a:defRPr sz="6800" i="1">
                <a:solidFill>
                  <a:srgbClr val="292929">
                    <a:alpha val="93000"/>
                  </a:srgbClr>
                </a:solidFill>
                <a:latin typeface="+mj-lt"/>
                <a:ea typeface="+mj-ea"/>
                <a:cs typeface="+mj-cs"/>
                <a:sym typeface="Georgia"/>
              </a:defRPr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6800" i="1">
                <a:solidFill>
                  <a:srgbClr val="292929">
                    <a:alpha val="93000"/>
                  </a:srgbClr>
                </a:solidFill>
              </a:rPr>
              <a:t>Текст заголовка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1270002" y="5283200"/>
            <a:ext cx="10464801" cy="130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800" i="1">
                <a:solidFill>
                  <a:srgbClr val="C2463A"/>
                </a:solidFill>
              </a:defRPr>
            </a:lvl1pPr>
            <a:lvl2pPr marL="0" indent="228577" algn="ctr">
              <a:spcBef>
                <a:spcPts val="0"/>
              </a:spcBef>
              <a:buSzTx/>
              <a:buNone/>
              <a:defRPr sz="3800" i="1">
                <a:solidFill>
                  <a:srgbClr val="C2463A"/>
                </a:solidFill>
              </a:defRPr>
            </a:lvl2pPr>
            <a:lvl3pPr marL="0" indent="457152" algn="ctr">
              <a:spcBef>
                <a:spcPts val="0"/>
              </a:spcBef>
              <a:buSzTx/>
              <a:buNone/>
              <a:defRPr sz="3800" i="1">
                <a:solidFill>
                  <a:srgbClr val="C2463A"/>
                </a:solidFill>
              </a:defRPr>
            </a:lvl3pPr>
            <a:lvl4pPr marL="0" indent="685729" algn="ctr">
              <a:spcBef>
                <a:spcPts val="0"/>
              </a:spcBef>
              <a:buSzTx/>
              <a:buNone/>
              <a:defRPr sz="3800" i="1">
                <a:solidFill>
                  <a:srgbClr val="C2463A"/>
                </a:solidFill>
              </a:defRPr>
            </a:lvl4pPr>
            <a:lvl5pPr marL="0" indent="914307" algn="ctr">
              <a:spcBef>
                <a:spcPts val="0"/>
              </a:spcBef>
              <a:buSzTx/>
              <a:buNone/>
              <a:defRPr sz="3800" i="1">
                <a:solidFill>
                  <a:srgbClr val="C2463A"/>
                </a:solidFill>
              </a:defRPr>
            </a:lvl5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3800" i="1">
                <a:solidFill>
                  <a:srgbClr val="C2463A"/>
                </a:solidFill>
              </a:rPr>
              <a:t>Уровень текста 1</a:t>
            </a:r>
          </a:p>
          <a:p>
            <a:pPr lvl="1">
              <a:defRPr sz="1800" i="0">
                <a:solidFill>
                  <a:srgbClr val="000000"/>
                </a:solidFill>
              </a:defRPr>
            </a:pPr>
            <a:r>
              <a:rPr sz="3800" i="1">
                <a:solidFill>
                  <a:srgbClr val="C2463A"/>
                </a:solidFill>
              </a:rPr>
              <a:t>Уровень текста 2</a:t>
            </a:r>
          </a:p>
          <a:p>
            <a:pPr lvl="2">
              <a:defRPr sz="1800" i="0">
                <a:solidFill>
                  <a:srgbClr val="000000"/>
                </a:solidFill>
              </a:defRPr>
            </a:pPr>
            <a:r>
              <a:rPr sz="3800" i="1">
                <a:solidFill>
                  <a:srgbClr val="C2463A"/>
                </a:solidFill>
              </a:rPr>
              <a:t>Уровень текста 3</a:t>
            </a:r>
          </a:p>
          <a:p>
            <a:pPr lvl="3">
              <a:defRPr sz="1800" i="0">
                <a:solidFill>
                  <a:srgbClr val="000000"/>
                </a:solidFill>
              </a:defRPr>
            </a:pPr>
            <a:r>
              <a:rPr sz="3800" i="1">
                <a:solidFill>
                  <a:srgbClr val="C2463A"/>
                </a:solidFill>
              </a:rPr>
              <a:t>Уровень текста 4</a:t>
            </a:r>
          </a:p>
          <a:p>
            <a:pPr lvl="4">
              <a:defRPr sz="1800" i="0">
                <a:solidFill>
                  <a:srgbClr val="000000"/>
                </a:solidFill>
              </a:defRPr>
            </a:pPr>
            <a:r>
              <a:rPr sz="3800" i="1">
                <a:solidFill>
                  <a:srgbClr val="C2463A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9536853"/>
            <a:ext cx="13004800" cy="21674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1"/>
            <a:ext cx="13004800" cy="198168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2788053" y="0"/>
            <a:ext cx="216747" cy="9753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12412" y="9085704"/>
            <a:ext cx="12562637" cy="44026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236374" y="9109311"/>
            <a:ext cx="4330598" cy="520192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r" eaLnBrk="1" latinLnBrk="0" hangingPunct="1">
              <a:defRPr kumimoji="0" sz="20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10/6/2015</a:t>
            </a:fld>
            <a:endParaRPr lang="en-US" sz="1100" dirty="0">
              <a:solidFill>
                <a:schemeClr val="accent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33493" y="9117650"/>
            <a:ext cx="5093547" cy="520192"/>
          </a:xfrm>
          <a:prstGeom prst="rect">
            <a:avLst/>
          </a:prstGeom>
        </p:spPr>
        <p:txBody>
          <a:bodyPr vert="horz" lIns="130046" tIns="65023" rIns="130046" bIns="65023"/>
          <a:lstStyle>
            <a:lvl1pPr algn="l" eaLnBrk="1" latinLnBrk="0" hangingPunct="1">
              <a:defRPr kumimoji="0" sz="17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endParaRPr kumimoji="0" lang="en-US" sz="1100" dirty="0">
              <a:solidFill>
                <a:schemeClr val="accent2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16747" y="221082"/>
            <a:ext cx="12562637" cy="9311437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216747" y="1815812"/>
            <a:ext cx="12562637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30046" tIns="65023" rIns="130046" bIns="65023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6068907" y="1359695"/>
            <a:ext cx="866987" cy="86698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203290" y="1494078"/>
            <a:ext cx="598221" cy="598221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77280" y="1479359"/>
            <a:ext cx="650240" cy="627662"/>
          </a:xfrm>
          <a:prstGeom prst="rect">
            <a:avLst/>
          </a:prstGeom>
        </p:spPr>
        <p:txBody>
          <a:bodyPr vert="horz" lIns="65023" tIns="65023" rIns="65023" bIns="65023" anchor="ctr">
            <a:normAutofit/>
          </a:bodyPr>
          <a:lstStyle>
            <a:lvl1pPr algn="ctr" eaLnBrk="1" latinLnBrk="0" hangingPunct="1">
              <a:defRPr kumimoji="0" sz="23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2600" dirty="0">
              <a:solidFill>
                <a:schemeClr val="bg1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29159" y="325120"/>
            <a:ext cx="12137813" cy="1079398"/>
          </a:xfrm>
          <a:prstGeom prst="rect">
            <a:avLst/>
          </a:prstGeom>
        </p:spPr>
        <p:txBody>
          <a:bodyPr vert="horz" lIns="130046" tIns="65023" rIns="130046" bIns="65023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29159" y="2167467"/>
            <a:ext cx="12137813" cy="6541414"/>
          </a:xfrm>
          <a:prstGeom prst="rect">
            <a:avLst/>
          </a:prstGeom>
        </p:spPr>
        <p:txBody>
          <a:bodyPr vert="horz" lIns="130046" tIns="65023" rIns="130046" bIns="65023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ctr" rtl="0" eaLnBrk="1" latinLnBrk="0" hangingPunct="1">
        <a:spcBef>
          <a:spcPct val="0"/>
        </a:spcBef>
        <a:buNone/>
        <a:defRPr kumimoji="0" sz="47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390138" indent="-39013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780276" indent="-39013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170414" indent="-325115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560552" indent="-325115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1950690" indent="-325115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340827" indent="-26009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2730965" indent="-260092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91057" indent="-260092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3381195" indent="-260092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20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emf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emf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34.emf"/><Relationship Id="rId24" Type="http://schemas.openxmlformats.org/officeDocument/2006/relationships/image" Target="../media/image47.emf"/><Relationship Id="rId5" Type="http://schemas.openxmlformats.org/officeDocument/2006/relationships/image" Target="../media/image28.png"/><Relationship Id="rId15" Type="http://schemas.openxmlformats.org/officeDocument/2006/relationships/image" Target="../media/image38.emf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Relationship Id="rId14" Type="http://schemas.openxmlformats.org/officeDocument/2006/relationships/image" Target="../media/image37.png"/><Relationship Id="rId22" Type="http://schemas.openxmlformats.org/officeDocument/2006/relationships/image" Target="../media/image4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8250"/>
            <a:ext cx="14083014" cy="10603682"/>
          </a:xfrm>
          <a:prstGeom prst="rect">
            <a:avLst/>
          </a:prstGeom>
        </p:spPr>
      </p:pic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xfrm>
            <a:off x="4702200" y="-235767"/>
            <a:ext cx="7344816" cy="8568951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20582">
              <a:defRPr sz="1800" i="0">
                <a:solidFill>
                  <a:srgbClr val="000000"/>
                </a:solidFill>
              </a:defRPr>
            </a:pPr>
            <a:r>
              <a:rPr sz="4000" dirty="0" smtClean="0">
                <a:solidFill>
                  <a:srgbClr val="00B0F0"/>
                </a:solidFill>
              </a:rPr>
              <a:t>ШКОЛЬНЫЙ </a:t>
            </a:r>
            <a:r>
              <a:rPr sz="4000" dirty="0">
                <a:solidFill>
                  <a:srgbClr val="00B0F0"/>
                </a:solidFill>
              </a:rPr>
              <a:t>СОВЕТ УЧАЩИХСЯ </a:t>
            </a:r>
          </a:p>
          <a:p>
            <a:pPr defTabSz="420582">
              <a:defRPr sz="1800" i="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00B0F0"/>
                </a:solidFill>
              </a:rPr>
              <a:t>МБОУ </a:t>
            </a:r>
            <a:r>
              <a:rPr sz="4000" dirty="0" smtClean="0">
                <a:solidFill>
                  <a:srgbClr val="00B0F0"/>
                </a:solidFill>
              </a:rPr>
              <a:t>"</a:t>
            </a:r>
            <a:r>
              <a:rPr lang="ru-RU" sz="4000" dirty="0" smtClean="0">
                <a:solidFill>
                  <a:srgbClr val="00B0F0"/>
                </a:solidFill>
              </a:rPr>
              <a:t>СОШ </a:t>
            </a:r>
            <a:r>
              <a:rPr sz="4000" dirty="0" smtClean="0">
                <a:solidFill>
                  <a:srgbClr val="00B0F0"/>
                </a:solidFill>
              </a:rPr>
              <a:t> </a:t>
            </a:r>
            <a:r>
              <a:rPr lang="ru-RU" sz="4000" dirty="0" smtClean="0">
                <a:solidFill>
                  <a:srgbClr val="00B0F0"/>
                </a:solidFill>
              </a:rPr>
              <a:t> №</a:t>
            </a:r>
            <a:r>
              <a:rPr sz="4000" dirty="0" smtClean="0">
                <a:solidFill>
                  <a:srgbClr val="00B0F0"/>
                </a:solidFill>
              </a:rPr>
              <a:t>18</a:t>
            </a:r>
            <a:r>
              <a:rPr lang="ru-RU" sz="4000" dirty="0" smtClean="0">
                <a:solidFill>
                  <a:srgbClr val="00B0F0"/>
                </a:solidFill>
              </a:rPr>
              <a:t> С УИОП</a:t>
            </a:r>
            <a:r>
              <a:rPr sz="4000" dirty="0" smtClean="0">
                <a:solidFill>
                  <a:srgbClr val="00B0F0"/>
                </a:solidFill>
              </a:rPr>
              <a:t>"</a:t>
            </a:r>
            <a:endParaRPr sz="4000" dirty="0">
              <a:solidFill>
                <a:srgbClr val="00B0F0"/>
              </a:solidFill>
            </a:endParaRPr>
          </a:p>
          <a:p>
            <a:pPr defTabSz="420582">
              <a:defRPr sz="1800" i="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00B0F0"/>
                </a:solidFill>
              </a:rPr>
              <a:t>г. </a:t>
            </a:r>
            <a:r>
              <a:rPr sz="4000" dirty="0" err="1">
                <a:solidFill>
                  <a:srgbClr val="00B0F0"/>
                </a:solidFill>
              </a:rPr>
              <a:t>Набережные</a:t>
            </a:r>
            <a:r>
              <a:rPr sz="4000" dirty="0">
                <a:solidFill>
                  <a:srgbClr val="00B0F0"/>
                </a:solidFill>
              </a:rPr>
              <a:t> </a:t>
            </a:r>
            <a:r>
              <a:rPr sz="4000" dirty="0" err="1">
                <a:solidFill>
                  <a:srgbClr val="00B0F0"/>
                </a:solidFill>
              </a:rPr>
              <a:t>Челны</a:t>
            </a:r>
            <a:endParaRPr sz="4000" dirty="0">
              <a:solidFill>
                <a:srgbClr val="00B0F0"/>
              </a:solidFill>
            </a:endParaRPr>
          </a:p>
          <a:p>
            <a:pPr defTabSz="420582">
              <a:defRPr sz="1800" i="0">
                <a:solidFill>
                  <a:srgbClr val="000000"/>
                </a:solidFill>
              </a:defRPr>
            </a:pPr>
            <a:r>
              <a:rPr sz="4000" dirty="0" err="1">
                <a:solidFill>
                  <a:srgbClr val="00B0F0"/>
                </a:solidFill>
              </a:rPr>
              <a:t>Республики</a:t>
            </a:r>
            <a:r>
              <a:rPr sz="4000" dirty="0">
                <a:solidFill>
                  <a:srgbClr val="00B0F0"/>
                </a:solidFill>
              </a:rPr>
              <a:t> </a:t>
            </a:r>
            <a:r>
              <a:rPr sz="4000" dirty="0" err="1">
                <a:solidFill>
                  <a:srgbClr val="00B0F0"/>
                </a:solidFill>
              </a:rPr>
              <a:t>Татарстан</a:t>
            </a:r>
            <a:endParaRPr sz="4000" dirty="0">
              <a:solidFill>
                <a:srgbClr val="00B0F0"/>
              </a:solidFill>
            </a:endParaRPr>
          </a:p>
          <a:p>
            <a:pPr defTabSz="420582">
              <a:defRPr sz="1800" i="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00B0F0"/>
                </a:solidFill>
              </a:rPr>
              <a:t>  </a:t>
            </a:r>
            <a:r>
              <a:rPr sz="4000" dirty="0" smtClean="0">
                <a:solidFill>
                  <a:srgbClr val="00B0F0"/>
                </a:solidFill>
              </a:rPr>
              <a:t>201</a:t>
            </a:r>
            <a:r>
              <a:rPr lang="ru-RU" sz="4000" dirty="0" smtClean="0">
                <a:solidFill>
                  <a:srgbClr val="00B0F0"/>
                </a:solidFill>
              </a:rPr>
              <a:t>5</a:t>
            </a:r>
            <a:r>
              <a:rPr sz="4000" dirty="0" smtClean="0">
                <a:solidFill>
                  <a:srgbClr val="00B0F0"/>
                </a:solidFill>
              </a:rPr>
              <a:t>/201</a:t>
            </a:r>
            <a:r>
              <a:rPr lang="ru-RU" sz="4000" dirty="0" smtClean="0">
                <a:solidFill>
                  <a:srgbClr val="00B0F0"/>
                </a:solidFill>
              </a:rPr>
              <a:t>6</a:t>
            </a:r>
            <a:r>
              <a:rPr sz="4000" dirty="0" smtClean="0">
                <a:solidFill>
                  <a:srgbClr val="00B0F0"/>
                </a:solidFill>
              </a:rPr>
              <a:t> </a:t>
            </a:r>
            <a:r>
              <a:rPr sz="4000" dirty="0" err="1">
                <a:solidFill>
                  <a:srgbClr val="00B0F0"/>
                </a:solidFill>
              </a:rPr>
              <a:t>учебный</a:t>
            </a:r>
            <a:r>
              <a:rPr sz="4000" dirty="0">
                <a:solidFill>
                  <a:srgbClr val="00B0F0"/>
                </a:solidFill>
              </a:rPr>
              <a:t> </a:t>
            </a:r>
            <a:r>
              <a:rPr sz="4000" dirty="0" err="1">
                <a:solidFill>
                  <a:srgbClr val="00B0F0"/>
                </a:solidFill>
              </a:rPr>
              <a:t>год</a:t>
            </a:r>
            <a:endParaRPr sz="4000" dirty="0">
              <a:solidFill>
                <a:srgbClr val="00B0F0"/>
              </a:solidFill>
            </a:endParaRPr>
          </a:p>
        </p:txBody>
      </p:sp>
      <p:pic>
        <p:nvPicPr>
          <p:cNvPr id="109" name="Рисунок 108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037904" y="1132384"/>
            <a:ext cx="2720892" cy="3692986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  <a:reflection stA="50000" endPos="40000" dir="5400000" sy="-100000" algn="bl" rotWithShape="0"/>
          </a:effectLst>
        </p:spPr>
      </p:pic>
      <p:pic>
        <p:nvPicPr>
          <p:cNvPr id="14" name="Рисунок 13" descr="kak-sozdayotsya-imya-brend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304" y="2356520"/>
            <a:ext cx="2736304" cy="205222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274601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xfrm>
            <a:off x="4147239" y="3306286"/>
            <a:ext cx="4881779" cy="2524114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549092">
              <a:defRPr sz="1800" i="0">
                <a:solidFill>
                  <a:srgbClr val="000000"/>
                </a:solidFill>
              </a:defRPr>
            </a:pPr>
            <a:r>
              <a:rPr sz="6000" dirty="0" smtClean="0"/>
              <a:t>1.09.201</a:t>
            </a:r>
            <a:r>
              <a:rPr lang="ru-RU" sz="6000" dirty="0" smtClean="0"/>
              <a:t>5</a:t>
            </a:r>
            <a:endParaRPr sz="6000" dirty="0"/>
          </a:p>
          <a:p>
            <a:pPr defTabSz="549092">
              <a:defRPr sz="1800" i="0">
                <a:solidFill>
                  <a:srgbClr val="000000"/>
                </a:solidFill>
              </a:defRPr>
            </a:pPr>
            <a:r>
              <a:rPr sz="6000" dirty="0" err="1"/>
              <a:t>День</a:t>
            </a:r>
            <a:r>
              <a:rPr sz="6000" dirty="0"/>
              <a:t> </a:t>
            </a:r>
            <a:r>
              <a:rPr sz="6000" dirty="0" err="1"/>
              <a:t>знаний</a:t>
            </a:r>
            <a:endParaRPr sz="6000" dirty="0"/>
          </a:p>
        </p:txBody>
      </p:sp>
      <p:sp>
        <p:nvSpPr>
          <p:cNvPr id="121" name="Shape 121"/>
          <p:cNvSpPr>
            <a:spLocks noGrp="1"/>
          </p:cNvSpPr>
          <p:nvPr>
            <p:ph type="body" idx="1"/>
          </p:nvPr>
        </p:nvSpPr>
        <p:spPr>
          <a:xfrm>
            <a:off x="4043841" y="6102458"/>
            <a:ext cx="5088569" cy="453535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400" dirty="0"/>
              <a:t>ШСУ </a:t>
            </a:r>
            <a:r>
              <a:rPr sz="2400" dirty="0" err="1"/>
              <a:t>организовали</a:t>
            </a:r>
            <a:r>
              <a:rPr sz="2400" dirty="0"/>
              <a:t> </a:t>
            </a:r>
            <a:r>
              <a:rPr sz="2400" dirty="0" err="1"/>
              <a:t>красочное</a:t>
            </a:r>
            <a:r>
              <a:rPr sz="2400" dirty="0"/>
              <a:t> </a:t>
            </a:r>
            <a:r>
              <a:rPr sz="2400" dirty="0" err="1"/>
              <a:t>мероприятие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родителей</a:t>
            </a:r>
            <a:r>
              <a:rPr sz="2400" dirty="0"/>
              <a:t> и </a:t>
            </a:r>
            <a:r>
              <a:rPr sz="2400" dirty="0" err="1"/>
              <a:t>учеников</a:t>
            </a:r>
            <a:r>
              <a:rPr sz="2400" dirty="0"/>
              <a:t> </a:t>
            </a:r>
            <a:r>
              <a:rPr lang="ru-RU" sz="2400" dirty="0" smtClean="0"/>
              <a:t>школы</a:t>
            </a:r>
            <a:r>
              <a:rPr sz="2400" dirty="0" smtClean="0"/>
              <a:t>.</a:t>
            </a:r>
            <a:endParaRPr sz="2400" dirty="0"/>
          </a:p>
        </p:txBody>
      </p:sp>
      <p:pic>
        <p:nvPicPr>
          <p:cNvPr id="131" name="IMG_2374.jpe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34072" y="4568344"/>
            <a:ext cx="3282655" cy="2187583"/>
          </a:xfrm>
          <a:prstGeom prst="rect">
            <a:avLst/>
          </a:prstGeom>
        </p:spPr>
      </p:pic>
      <p:pic>
        <p:nvPicPr>
          <p:cNvPr id="30" name="Рисунок 29" descr="aE7VQ37tdB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5856" y="1492424"/>
            <a:ext cx="2864434" cy="1908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Рисунок 30" descr="wQufRSuD-D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54728" y="3940696"/>
            <a:ext cx="2016224" cy="2932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Рисунок 31" descr="fx_HYdQwXa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34648" y="1492424"/>
            <a:ext cx="2936611" cy="1956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Рисунок 32" descr="E1s6veN5F1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37904" y="3868688"/>
            <a:ext cx="1977478" cy="2969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Рисунок 33" descr="FimDdK8kJv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34248" y="1492424"/>
            <a:ext cx="2936611" cy="1956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shool_autum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xfrm>
            <a:off x="1270002" y="412304"/>
            <a:ext cx="10464801" cy="374441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 err="1">
                <a:solidFill>
                  <a:srgbClr val="FF0000"/>
                </a:solidFill>
              </a:rPr>
              <a:t>Выборы</a:t>
            </a:r>
            <a:r>
              <a:rPr sz="6300" dirty="0">
                <a:solidFill>
                  <a:srgbClr val="FF0000"/>
                </a:solidFill>
              </a:rPr>
              <a:t> </a:t>
            </a:r>
            <a:r>
              <a:rPr sz="6300" dirty="0" err="1">
                <a:solidFill>
                  <a:srgbClr val="FF0000"/>
                </a:solidFill>
              </a:rPr>
              <a:t>спикера</a:t>
            </a:r>
            <a:r>
              <a:rPr sz="6300" dirty="0">
                <a:solidFill>
                  <a:srgbClr val="FF0000"/>
                </a:solidFill>
              </a:rPr>
              <a:t> ШСУ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 smtClean="0">
                <a:solidFill>
                  <a:srgbClr val="FF0000"/>
                </a:solidFill>
              </a:rPr>
              <a:t>1</a:t>
            </a:r>
            <a:r>
              <a:rPr lang="ru-RU" sz="6300" dirty="0" smtClean="0">
                <a:solidFill>
                  <a:srgbClr val="FF0000"/>
                </a:solidFill>
              </a:rPr>
              <a:t>3</a:t>
            </a:r>
            <a:r>
              <a:rPr sz="6300" dirty="0" smtClean="0">
                <a:solidFill>
                  <a:srgbClr val="FF0000"/>
                </a:solidFill>
              </a:rPr>
              <a:t>.09.201</a:t>
            </a:r>
            <a:r>
              <a:rPr lang="ru-RU" sz="6300" dirty="0" smtClean="0">
                <a:solidFill>
                  <a:srgbClr val="FF0000"/>
                </a:solidFill>
              </a:rPr>
              <a:t>5</a:t>
            </a:r>
            <a:endParaRPr sz="6300" dirty="0">
              <a:solidFill>
                <a:srgbClr val="FF0000"/>
              </a:solidFill>
            </a:endParaRPr>
          </a:p>
        </p:txBody>
      </p:sp>
      <p:pic>
        <p:nvPicPr>
          <p:cNvPr id="27" name="Рисунок 26" descr="aeDZkmMlKx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2280" y="4156720"/>
            <a:ext cx="2664296" cy="1812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Рисунок 27" descr="uTI68cApAf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66496" y="6460976"/>
            <a:ext cx="2828557" cy="1884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 descr="wQOUL4-uDp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10712" y="4156720"/>
            <a:ext cx="2612448" cy="1740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Рисунок 29" descr="xhvGwJGehJ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6016" y="6460976"/>
            <a:ext cx="2880404" cy="1919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Рисунок 30" descr="VnIt3dYQN_w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61840" y="4228728"/>
            <a:ext cx="2720502" cy="1812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33848" y="1348408"/>
            <a:ext cx="9310712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Избирались: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Асанова Альбина 8в класс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Дорофеева Диана 10а класс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Ильина </a:t>
            </a:r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Аделина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10а класс</a:t>
            </a:r>
          </a:p>
          <a:p>
            <a:pPr algn="ctr"/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Илалова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Айгуль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8а класс</a:t>
            </a:r>
          </a:p>
          <a:p>
            <a:pPr algn="ctr"/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Шарипова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Расиля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8а класс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5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19_abstract_wallpap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798" cy="9753600"/>
          </a:xfrm>
          <a:prstGeom prst="rect">
            <a:avLst/>
          </a:prstGeom>
        </p:spPr>
      </p:pic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xfrm>
            <a:off x="885776" y="-307776"/>
            <a:ext cx="11675787" cy="2191761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97910">
              <a:defRPr sz="1800" i="0">
                <a:solidFill>
                  <a:srgbClr val="000000"/>
                </a:solidFill>
              </a:defRPr>
            </a:pP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По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итогам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голосования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Спикером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лицея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стала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ученица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8 В</a:t>
            </a:r>
            <a:r>
              <a:rPr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класса</a:t>
            </a:r>
            <a:r>
              <a:rPr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  <a:sym typeface="Marker Felt"/>
              </a:rPr>
              <a:t>–Асанова Альбина 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  <a:sym typeface="Marker Felt"/>
            </a:endParaRPr>
          </a:p>
        </p:txBody>
      </p:sp>
      <p:pic>
        <p:nvPicPr>
          <p:cNvPr id="7" name="Рисунок 6" descr="LEREDZMidn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6096" y="2710345"/>
            <a:ext cx="5256584" cy="668416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9_abstract_wallpap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798" cy="975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9912" y="1132384"/>
            <a:ext cx="8136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Депутатом Городского Совета Учащихся избрана </a:t>
            </a:r>
            <a:r>
              <a:rPr lang="ru-RU" dirty="0" err="1" smtClean="0">
                <a:solidFill>
                  <a:schemeClr val="tx1"/>
                </a:solidFill>
              </a:rPr>
              <a:t>Каркачева</a:t>
            </a:r>
            <a:r>
              <a:rPr lang="ru-RU" dirty="0" smtClean="0">
                <a:solidFill>
                  <a:schemeClr val="tx1"/>
                </a:solidFill>
              </a:rPr>
              <a:t> Мария Петровна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SLkWVmD4qA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6176" y="2500536"/>
            <a:ext cx="4536504" cy="679912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4210935_60941780_KNIG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492967" cy="9753600"/>
          </a:xfrm>
          <a:prstGeom prst="rect">
            <a:avLst/>
          </a:prstGeom>
        </p:spPr>
      </p:pic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Циклограмма</a:t>
            </a:r>
            <a:r>
              <a:rPr sz="8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ШСУ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на</a:t>
            </a:r>
            <a:r>
              <a:rPr sz="8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8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201</a:t>
            </a:r>
            <a:r>
              <a:rPr lang="ru-RU" sz="8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5</a:t>
            </a:r>
            <a:r>
              <a:rPr sz="8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/201</a:t>
            </a:r>
            <a:r>
              <a:rPr lang="ru-RU" sz="8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6</a:t>
            </a:r>
            <a:r>
              <a:rPr sz="8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8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учебный</a:t>
            </a:r>
            <a:r>
              <a:rPr sz="8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8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год</a:t>
            </a:r>
            <a:endParaRPr sz="8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</a:pP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body" idx="1"/>
          </p:nvPr>
        </p:nvSpPr>
        <p:spPr>
          <a:xfrm>
            <a:off x="1270002" y="2971802"/>
            <a:ext cx="10464801" cy="6781800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</a:pPr>
            <a:endParaRPr dirty="0"/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-4370384" y="-1588"/>
            <a:ext cx="24703089" cy="9307513"/>
            <a:chOff x="-2753" y="-1"/>
            <a:chExt cx="15561" cy="5863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4" y="0"/>
              <a:ext cx="8158" cy="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2183" y="-1"/>
              <a:ext cx="149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2183" y="380"/>
              <a:ext cx="12" cy="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2183" y="494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4913" y="748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4913" y="1002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2183" y="125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2836" y="125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3005" y="125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4915" y="125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4913" y="1650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4913" y="1904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4913" y="2159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4913" y="2413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4913" y="2667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4913" y="2922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2183" y="3176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2183" y="3430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2183" y="368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2183" y="3939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2183" y="4193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>
              <a:off x="5316" y="4193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2183" y="4447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2183" y="4702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2183" y="4956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Rectangle 29"/>
            <p:cNvSpPr>
              <a:spLocks noChangeArrowheads="1"/>
            </p:cNvSpPr>
            <p:nvPr/>
          </p:nvSpPr>
          <p:spPr bwMode="auto">
            <a:xfrm>
              <a:off x="5969" y="4956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2183" y="5210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>
              <a:off x="4160" y="1547"/>
              <a:ext cx="1" cy="97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058" name="Group 34"/>
            <p:cNvGrpSpPr>
              <a:grpSpLocks/>
            </p:cNvGrpSpPr>
            <p:nvPr/>
          </p:nvGrpSpPr>
          <p:grpSpPr bwMode="auto">
            <a:xfrm>
              <a:off x="3111" y="638"/>
              <a:ext cx="2206" cy="520"/>
              <a:chOff x="3111" y="638"/>
              <a:chExt cx="2206" cy="520"/>
            </a:xfrm>
          </p:grpSpPr>
          <p:sp>
            <p:nvSpPr>
              <p:cNvPr id="1056" name="Rectangle 32"/>
              <p:cNvSpPr>
                <a:spLocks noChangeArrowheads="1"/>
              </p:cNvSpPr>
              <p:nvPr/>
            </p:nvSpPr>
            <p:spPr bwMode="auto">
              <a:xfrm>
                <a:off x="3136" y="663"/>
                <a:ext cx="2157" cy="470"/>
              </a:xfrm>
              <a:prstGeom prst="rect">
                <a:avLst/>
              </a:prstGeom>
              <a:solidFill>
                <a:srgbClr val="C9F6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7" name="Freeform 33"/>
              <p:cNvSpPr>
                <a:spLocks noEditPoints="1"/>
              </p:cNvSpPr>
              <p:nvPr/>
            </p:nvSpPr>
            <p:spPr bwMode="auto">
              <a:xfrm>
                <a:off x="3111" y="638"/>
                <a:ext cx="2206" cy="520"/>
              </a:xfrm>
              <a:custGeom>
                <a:avLst/>
                <a:gdLst/>
                <a:ahLst/>
                <a:cxnLst>
                  <a:cxn ang="0">
                    <a:pos x="2206" y="0"/>
                  </a:cxn>
                  <a:cxn ang="0">
                    <a:pos x="2206" y="520"/>
                  </a:cxn>
                  <a:cxn ang="0">
                    <a:pos x="0" y="520"/>
                  </a:cxn>
                  <a:cxn ang="0">
                    <a:pos x="0" y="0"/>
                  </a:cxn>
                  <a:cxn ang="0">
                    <a:pos x="2206" y="0"/>
                  </a:cxn>
                  <a:cxn ang="0">
                    <a:pos x="30" y="30"/>
                  </a:cxn>
                  <a:cxn ang="0">
                    <a:pos x="30" y="490"/>
                  </a:cxn>
                  <a:cxn ang="0">
                    <a:pos x="2177" y="490"/>
                  </a:cxn>
                  <a:cxn ang="0">
                    <a:pos x="2177" y="30"/>
                  </a:cxn>
                  <a:cxn ang="0">
                    <a:pos x="30" y="30"/>
                  </a:cxn>
                  <a:cxn ang="0">
                    <a:pos x="2167" y="40"/>
                  </a:cxn>
                  <a:cxn ang="0">
                    <a:pos x="2167" y="480"/>
                  </a:cxn>
                  <a:cxn ang="0">
                    <a:pos x="39" y="480"/>
                  </a:cxn>
                  <a:cxn ang="0">
                    <a:pos x="39" y="40"/>
                  </a:cxn>
                  <a:cxn ang="0">
                    <a:pos x="2167" y="40"/>
                  </a:cxn>
                  <a:cxn ang="0">
                    <a:pos x="49" y="50"/>
                  </a:cxn>
                  <a:cxn ang="0">
                    <a:pos x="49" y="470"/>
                  </a:cxn>
                  <a:cxn ang="0">
                    <a:pos x="2157" y="470"/>
                  </a:cxn>
                  <a:cxn ang="0">
                    <a:pos x="2157" y="50"/>
                  </a:cxn>
                  <a:cxn ang="0">
                    <a:pos x="49" y="50"/>
                  </a:cxn>
                </a:cxnLst>
                <a:rect l="0" t="0" r="r" b="b"/>
                <a:pathLst>
                  <a:path w="2206" h="520">
                    <a:moveTo>
                      <a:pt x="2206" y="0"/>
                    </a:moveTo>
                    <a:lnTo>
                      <a:pt x="2206" y="520"/>
                    </a:lnTo>
                    <a:lnTo>
                      <a:pt x="0" y="520"/>
                    </a:lnTo>
                    <a:lnTo>
                      <a:pt x="0" y="0"/>
                    </a:lnTo>
                    <a:lnTo>
                      <a:pt x="2206" y="0"/>
                    </a:lnTo>
                    <a:close/>
                    <a:moveTo>
                      <a:pt x="30" y="30"/>
                    </a:moveTo>
                    <a:lnTo>
                      <a:pt x="30" y="490"/>
                    </a:lnTo>
                    <a:lnTo>
                      <a:pt x="2177" y="490"/>
                    </a:lnTo>
                    <a:lnTo>
                      <a:pt x="2177" y="30"/>
                    </a:lnTo>
                    <a:lnTo>
                      <a:pt x="30" y="30"/>
                    </a:lnTo>
                    <a:close/>
                    <a:moveTo>
                      <a:pt x="2167" y="40"/>
                    </a:moveTo>
                    <a:lnTo>
                      <a:pt x="2167" y="480"/>
                    </a:lnTo>
                    <a:lnTo>
                      <a:pt x="39" y="480"/>
                    </a:lnTo>
                    <a:lnTo>
                      <a:pt x="39" y="40"/>
                    </a:lnTo>
                    <a:lnTo>
                      <a:pt x="2167" y="40"/>
                    </a:lnTo>
                    <a:close/>
                    <a:moveTo>
                      <a:pt x="49" y="50"/>
                    </a:moveTo>
                    <a:lnTo>
                      <a:pt x="49" y="470"/>
                    </a:lnTo>
                    <a:lnTo>
                      <a:pt x="2157" y="470"/>
                    </a:lnTo>
                    <a:lnTo>
                      <a:pt x="2157" y="50"/>
                    </a:lnTo>
                    <a:lnTo>
                      <a:pt x="49" y="50"/>
                    </a:lnTo>
                    <a:close/>
                  </a:path>
                </a:pathLst>
              </a:custGeom>
              <a:solidFill>
                <a:srgbClr val="44AF27"/>
              </a:solidFill>
              <a:ln w="1" cap="flat">
                <a:solidFill>
                  <a:srgbClr val="44AF27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059" name="Rectangle 35"/>
            <p:cNvSpPr>
              <a:spLocks noChangeArrowheads="1"/>
            </p:cNvSpPr>
            <p:nvPr/>
          </p:nvSpPr>
          <p:spPr bwMode="auto">
            <a:xfrm>
              <a:off x="3319" y="724"/>
              <a:ext cx="42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Обще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Rectangle 36"/>
            <p:cNvSpPr>
              <a:spLocks noChangeArrowheads="1"/>
            </p:cNvSpPr>
            <p:nvPr/>
          </p:nvSpPr>
          <p:spPr bwMode="auto">
            <a:xfrm>
              <a:off x="3662" y="724"/>
              <a:ext cx="160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Ешкольная</a:t>
              </a:r>
              <a:r>
                <a:rPr kumimoji="0" lang="ru-RU" sz="18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конференция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1" name="Rectangle 37"/>
            <p:cNvSpPr>
              <a:spLocks noChangeArrowheads="1"/>
            </p:cNvSpPr>
            <p:nvPr/>
          </p:nvSpPr>
          <p:spPr bwMode="auto">
            <a:xfrm>
              <a:off x="4294" y="724"/>
              <a:ext cx="25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8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2" name="Rectangle 38"/>
            <p:cNvSpPr>
              <a:spLocks noChangeArrowheads="1"/>
            </p:cNvSpPr>
            <p:nvPr/>
          </p:nvSpPr>
          <p:spPr bwMode="auto">
            <a:xfrm>
              <a:off x="3804" y="922"/>
              <a:ext cx="151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о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/>
          </p:nvSpPr>
          <p:spPr bwMode="auto">
            <a:xfrm>
              <a:off x="3878" y="922"/>
              <a:ext cx="84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бучающихся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40"/>
            <p:cNvSpPr>
              <a:spLocks noChangeArrowheads="1"/>
            </p:cNvSpPr>
            <p:nvPr/>
          </p:nvSpPr>
          <p:spPr bwMode="auto">
            <a:xfrm>
              <a:off x="4626" y="922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68" name="Group 44"/>
            <p:cNvGrpSpPr>
              <a:grpSpLocks/>
            </p:cNvGrpSpPr>
            <p:nvPr/>
          </p:nvGrpSpPr>
          <p:grpSpPr bwMode="auto">
            <a:xfrm>
              <a:off x="3180" y="1599"/>
              <a:ext cx="2076" cy="355"/>
              <a:chOff x="3180" y="1599"/>
              <a:chExt cx="2076" cy="355"/>
            </a:xfrm>
          </p:grpSpPr>
          <p:sp>
            <p:nvSpPr>
              <p:cNvPr id="1065" name="Rectangle 41"/>
              <p:cNvSpPr>
                <a:spLocks noChangeArrowheads="1"/>
              </p:cNvSpPr>
              <p:nvPr/>
            </p:nvSpPr>
            <p:spPr bwMode="auto">
              <a:xfrm>
                <a:off x="3189" y="1619"/>
                <a:ext cx="2067" cy="335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066" name="Picture 4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80" y="1599"/>
                <a:ext cx="2067" cy="3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7" name="Rectangle 43"/>
              <p:cNvSpPr>
                <a:spLocks noChangeArrowheads="1"/>
              </p:cNvSpPr>
              <p:nvPr/>
            </p:nvSpPr>
            <p:spPr bwMode="auto">
              <a:xfrm>
                <a:off x="3180" y="1599"/>
                <a:ext cx="2066" cy="335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069" name="Rectangle 45"/>
            <p:cNvSpPr>
              <a:spLocks noChangeArrowheads="1"/>
            </p:cNvSpPr>
            <p:nvPr/>
          </p:nvSpPr>
          <p:spPr bwMode="auto">
            <a:xfrm>
              <a:off x="3204" y="1641"/>
              <a:ext cx="354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Вице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3476" y="1641"/>
              <a:ext cx="113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47"/>
            <p:cNvSpPr>
              <a:spLocks noChangeArrowheads="1"/>
            </p:cNvSpPr>
            <p:nvPr/>
          </p:nvSpPr>
          <p:spPr bwMode="auto">
            <a:xfrm>
              <a:off x="3514" y="1641"/>
              <a:ext cx="175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спикер: Дорофеева Диана 10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49"/>
            <p:cNvSpPr>
              <a:spLocks noChangeArrowheads="1"/>
            </p:cNvSpPr>
            <p:nvPr/>
          </p:nvSpPr>
          <p:spPr bwMode="auto">
            <a:xfrm>
              <a:off x="3204" y="1779"/>
              <a:ext cx="1963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4" name="Rectangle 50"/>
            <p:cNvSpPr>
              <a:spLocks noChangeArrowheads="1"/>
            </p:cNvSpPr>
            <p:nvPr/>
          </p:nvSpPr>
          <p:spPr bwMode="auto">
            <a:xfrm>
              <a:off x="4214" y="1923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51"/>
            <p:cNvSpPr>
              <a:spLocks noChangeArrowheads="1"/>
            </p:cNvSpPr>
            <p:nvPr/>
          </p:nvSpPr>
          <p:spPr bwMode="auto">
            <a:xfrm>
              <a:off x="4214" y="2220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22" name="Group 98"/>
            <p:cNvGrpSpPr>
              <a:grpSpLocks/>
            </p:cNvGrpSpPr>
            <p:nvPr/>
          </p:nvGrpSpPr>
          <p:grpSpPr bwMode="auto">
            <a:xfrm>
              <a:off x="3336" y="4478"/>
              <a:ext cx="2250" cy="280"/>
              <a:chOff x="3336" y="4478"/>
              <a:chExt cx="2250" cy="280"/>
            </a:xfrm>
          </p:grpSpPr>
          <p:sp>
            <p:nvSpPr>
              <p:cNvPr id="1076" name="Rectangle 52"/>
              <p:cNvSpPr>
                <a:spLocks noChangeArrowheads="1"/>
              </p:cNvSpPr>
              <p:nvPr/>
            </p:nvSpPr>
            <p:spPr bwMode="auto">
              <a:xfrm>
                <a:off x="3345" y="4498"/>
                <a:ext cx="2241" cy="259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077" name="Picture 5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46" y="4499"/>
                <a:ext cx="2240" cy="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78" name="Rectangle 54"/>
              <p:cNvSpPr>
                <a:spLocks noChangeArrowheads="1"/>
              </p:cNvSpPr>
              <p:nvPr/>
            </p:nvSpPr>
            <p:spPr bwMode="auto">
              <a:xfrm>
                <a:off x="3345" y="4498"/>
                <a:ext cx="2241" cy="259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9" name="Rectangle 55"/>
              <p:cNvSpPr>
                <a:spLocks noChangeArrowheads="1"/>
              </p:cNvSpPr>
              <p:nvPr/>
            </p:nvSpPr>
            <p:spPr bwMode="auto">
              <a:xfrm>
                <a:off x="3336" y="4478"/>
                <a:ext cx="2241" cy="14"/>
              </a:xfrm>
              <a:prstGeom prst="rect">
                <a:avLst/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0" name="Rectangle 56"/>
              <p:cNvSpPr>
                <a:spLocks noChangeArrowheads="1"/>
              </p:cNvSpPr>
              <p:nvPr/>
            </p:nvSpPr>
            <p:spPr bwMode="auto">
              <a:xfrm>
                <a:off x="3336" y="4492"/>
                <a:ext cx="2241" cy="14"/>
              </a:xfrm>
              <a:prstGeom prst="rect">
                <a:avLst/>
              </a:prstGeom>
              <a:solidFill>
                <a:srgbClr val="CD9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1" name="Rectangle 57"/>
              <p:cNvSpPr>
                <a:spLocks noChangeArrowheads="1"/>
              </p:cNvSpPr>
              <p:nvPr/>
            </p:nvSpPr>
            <p:spPr bwMode="auto">
              <a:xfrm>
                <a:off x="3336" y="4506"/>
                <a:ext cx="2241" cy="7"/>
              </a:xfrm>
              <a:prstGeom prst="rect">
                <a:avLst/>
              </a:prstGeom>
              <a:solidFill>
                <a:srgbClr val="CE9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2" name="Rectangle 58"/>
              <p:cNvSpPr>
                <a:spLocks noChangeArrowheads="1"/>
              </p:cNvSpPr>
              <p:nvPr/>
            </p:nvSpPr>
            <p:spPr bwMode="auto">
              <a:xfrm>
                <a:off x="3336" y="4513"/>
                <a:ext cx="2241" cy="8"/>
              </a:xfrm>
              <a:prstGeom prst="rect">
                <a:avLst/>
              </a:prstGeom>
              <a:solidFill>
                <a:srgbClr val="CE9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3" name="Rectangle 59"/>
              <p:cNvSpPr>
                <a:spLocks noChangeArrowheads="1"/>
              </p:cNvSpPr>
              <p:nvPr/>
            </p:nvSpPr>
            <p:spPr bwMode="auto">
              <a:xfrm>
                <a:off x="3336" y="4521"/>
                <a:ext cx="2241" cy="8"/>
              </a:xfrm>
              <a:prstGeom prst="rect">
                <a:avLst/>
              </a:prstGeom>
              <a:solidFill>
                <a:srgbClr val="CFA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4" name="Rectangle 60"/>
              <p:cNvSpPr>
                <a:spLocks noChangeArrowheads="1"/>
              </p:cNvSpPr>
              <p:nvPr/>
            </p:nvSpPr>
            <p:spPr bwMode="auto">
              <a:xfrm>
                <a:off x="3336" y="4529"/>
                <a:ext cx="2241" cy="5"/>
              </a:xfrm>
              <a:prstGeom prst="rect">
                <a:avLst/>
              </a:prstGeom>
              <a:solidFill>
                <a:srgbClr val="D1A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5" name="Rectangle 61"/>
              <p:cNvSpPr>
                <a:spLocks noChangeArrowheads="1"/>
              </p:cNvSpPr>
              <p:nvPr/>
            </p:nvSpPr>
            <p:spPr bwMode="auto">
              <a:xfrm>
                <a:off x="3336" y="4534"/>
                <a:ext cx="2241" cy="6"/>
              </a:xfrm>
              <a:prstGeom prst="rect">
                <a:avLst/>
              </a:prstGeom>
              <a:solidFill>
                <a:srgbClr val="D1A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6" name="Rectangle 62"/>
              <p:cNvSpPr>
                <a:spLocks noChangeArrowheads="1"/>
              </p:cNvSpPr>
              <p:nvPr/>
            </p:nvSpPr>
            <p:spPr bwMode="auto">
              <a:xfrm>
                <a:off x="3336" y="4540"/>
                <a:ext cx="2241" cy="5"/>
              </a:xfrm>
              <a:prstGeom prst="rect">
                <a:avLst/>
              </a:prstGeom>
              <a:solidFill>
                <a:srgbClr val="D2A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7" name="Rectangle 63"/>
              <p:cNvSpPr>
                <a:spLocks noChangeArrowheads="1"/>
              </p:cNvSpPr>
              <p:nvPr/>
            </p:nvSpPr>
            <p:spPr bwMode="auto">
              <a:xfrm>
                <a:off x="3336" y="4545"/>
                <a:ext cx="2241" cy="6"/>
              </a:xfrm>
              <a:prstGeom prst="rect">
                <a:avLst/>
              </a:prstGeom>
              <a:solidFill>
                <a:srgbClr val="D3A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8" name="Rectangle 64"/>
              <p:cNvSpPr>
                <a:spLocks noChangeArrowheads="1"/>
              </p:cNvSpPr>
              <p:nvPr/>
            </p:nvSpPr>
            <p:spPr bwMode="auto">
              <a:xfrm>
                <a:off x="3336" y="4551"/>
                <a:ext cx="2241" cy="4"/>
              </a:xfrm>
              <a:prstGeom prst="rect">
                <a:avLst/>
              </a:prstGeom>
              <a:solidFill>
                <a:srgbClr val="D4A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9" name="Rectangle 65"/>
              <p:cNvSpPr>
                <a:spLocks noChangeArrowheads="1"/>
              </p:cNvSpPr>
              <p:nvPr/>
            </p:nvSpPr>
            <p:spPr bwMode="auto">
              <a:xfrm>
                <a:off x="3336" y="4555"/>
                <a:ext cx="2241" cy="6"/>
              </a:xfrm>
              <a:prstGeom prst="rect">
                <a:avLst/>
              </a:prstGeom>
              <a:solidFill>
                <a:srgbClr val="D5A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0" name="Rectangle 66"/>
              <p:cNvSpPr>
                <a:spLocks noChangeArrowheads="1"/>
              </p:cNvSpPr>
              <p:nvPr/>
            </p:nvSpPr>
            <p:spPr bwMode="auto">
              <a:xfrm>
                <a:off x="3336" y="4561"/>
                <a:ext cx="2241" cy="3"/>
              </a:xfrm>
              <a:prstGeom prst="rect">
                <a:avLst/>
              </a:prstGeom>
              <a:solidFill>
                <a:srgbClr val="D5A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1" name="Rectangle 67"/>
              <p:cNvSpPr>
                <a:spLocks noChangeArrowheads="1"/>
              </p:cNvSpPr>
              <p:nvPr/>
            </p:nvSpPr>
            <p:spPr bwMode="auto">
              <a:xfrm>
                <a:off x="3336" y="4564"/>
                <a:ext cx="2241" cy="5"/>
              </a:xfrm>
              <a:prstGeom prst="rect">
                <a:avLst/>
              </a:prstGeom>
              <a:solidFill>
                <a:srgbClr val="D6B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2" name="Rectangle 68"/>
              <p:cNvSpPr>
                <a:spLocks noChangeArrowheads="1"/>
              </p:cNvSpPr>
              <p:nvPr/>
            </p:nvSpPr>
            <p:spPr bwMode="auto">
              <a:xfrm>
                <a:off x="3336" y="4569"/>
                <a:ext cx="2241" cy="4"/>
              </a:xfrm>
              <a:prstGeom prst="rect">
                <a:avLst/>
              </a:prstGeom>
              <a:solidFill>
                <a:srgbClr val="D7B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3" name="Rectangle 69"/>
              <p:cNvSpPr>
                <a:spLocks noChangeArrowheads="1"/>
              </p:cNvSpPr>
              <p:nvPr/>
            </p:nvSpPr>
            <p:spPr bwMode="auto">
              <a:xfrm>
                <a:off x="3336" y="4573"/>
                <a:ext cx="2241" cy="3"/>
              </a:xfrm>
              <a:prstGeom prst="rect">
                <a:avLst/>
              </a:prstGeom>
              <a:solidFill>
                <a:srgbClr val="D8B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4" name="Rectangle 70"/>
              <p:cNvSpPr>
                <a:spLocks noChangeArrowheads="1"/>
              </p:cNvSpPr>
              <p:nvPr/>
            </p:nvSpPr>
            <p:spPr bwMode="auto">
              <a:xfrm>
                <a:off x="3336" y="4576"/>
                <a:ext cx="2241" cy="5"/>
              </a:xfrm>
              <a:prstGeom prst="rect">
                <a:avLst/>
              </a:prstGeom>
              <a:solidFill>
                <a:srgbClr val="D9B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5" name="Rectangle 71"/>
              <p:cNvSpPr>
                <a:spLocks noChangeArrowheads="1"/>
              </p:cNvSpPr>
              <p:nvPr/>
            </p:nvSpPr>
            <p:spPr bwMode="auto">
              <a:xfrm>
                <a:off x="3336" y="4581"/>
                <a:ext cx="2241" cy="4"/>
              </a:xfrm>
              <a:prstGeom prst="rect">
                <a:avLst/>
              </a:prstGeom>
              <a:solidFill>
                <a:srgbClr val="DAB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6" name="Rectangle 72"/>
              <p:cNvSpPr>
                <a:spLocks noChangeArrowheads="1"/>
              </p:cNvSpPr>
              <p:nvPr/>
            </p:nvSpPr>
            <p:spPr bwMode="auto">
              <a:xfrm>
                <a:off x="3336" y="4585"/>
                <a:ext cx="2241" cy="2"/>
              </a:xfrm>
              <a:prstGeom prst="rect">
                <a:avLst/>
              </a:prstGeom>
              <a:solidFill>
                <a:srgbClr val="DBB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7" name="Rectangle 73"/>
              <p:cNvSpPr>
                <a:spLocks noChangeArrowheads="1"/>
              </p:cNvSpPr>
              <p:nvPr/>
            </p:nvSpPr>
            <p:spPr bwMode="auto">
              <a:xfrm>
                <a:off x="3336" y="4587"/>
                <a:ext cx="2241" cy="4"/>
              </a:xfrm>
              <a:prstGeom prst="rect">
                <a:avLst/>
              </a:prstGeom>
              <a:solidFill>
                <a:srgbClr val="DCB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8" name="Rectangle 74"/>
              <p:cNvSpPr>
                <a:spLocks noChangeArrowheads="1"/>
              </p:cNvSpPr>
              <p:nvPr/>
            </p:nvSpPr>
            <p:spPr bwMode="auto">
              <a:xfrm>
                <a:off x="3336" y="4591"/>
                <a:ext cx="2241" cy="4"/>
              </a:xfrm>
              <a:prstGeom prst="rect">
                <a:avLst/>
              </a:prstGeom>
              <a:solidFill>
                <a:srgbClr val="DDB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9" name="Rectangle 75"/>
              <p:cNvSpPr>
                <a:spLocks noChangeArrowheads="1"/>
              </p:cNvSpPr>
              <p:nvPr/>
            </p:nvSpPr>
            <p:spPr bwMode="auto">
              <a:xfrm>
                <a:off x="3336" y="4595"/>
                <a:ext cx="2241" cy="4"/>
              </a:xfrm>
              <a:prstGeom prst="rect">
                <a:avLst/>
              </a:prstGeom>
              <a:solidFill>
                <a:srgbClr val="DEC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0" name="Rectangle 76"/>
              <p:cNvSpPr>
                <a:spLocks noChangeArrowheads="1"/>
              </p:cNvSpPr>
              <p:nvPr/>
            </p:nvSpPr>
            <p:spPr bwMode="auto">
              <a:xfrm>
                <a:off x="3336" y="4599"/>
                <a:ext cx="2241" cy="4"/>
              </a:xfrm>
              <a:prstGeom prst="rect">
                <a:avLst/>
              </a:prstGeom>
              <a:solidFill>
                <a:srgbClr val="DFC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1" name="Rectangle 77"/>
              <p:cNvSpPr>
                <a:spLocks noChangeArrowheads="1"/>
              </p:cNvSpPr>
              <p:nvPr/>
            </p:nvSpPr>
            <p:spPr bwMode="auto">
              <a:xfrm>
                <a:off x="3336" y="4603"/>
                <a:ext cx="2241" cy="4"/>
              </a:xfrm>
              <a:prstGeom prst="rect">
                <a:avLst/>
              </a:prstGeom>
              <a:solidFill>
                <a:srgbClr val="E1C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2" name="Rectangle 78"/>
              <p:cNvSpPr>
                <a:spLocks noChangeArrowheads="1"/>
              </p:cNvSpPr>
              <p:nvPr/>
            </p:nvSpPr>
            <p:spPr bwMode="auto">
              <a:xfrm>
                <a:off x="3336" y="4607"/>
                <a:ext cx="2241" cy="4"/>
              </a:xfrm>
              <a:prstGeom prst="rect">
                <a:avLst/>
              </a:prstGeom>
              <a:solidFill>
                <a:srgbClr val="E2C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3" name="Rectangle 79"/>
              <p:cNvSpPr>
                <a:spLocks noChangeArrowheads="1"/>
              </p:cNvSpPr>
              <p:nvPr/>
            </p:nvSpPr>
            <p:spPr bwMode="auto">
              <a:xfrm>
                <a:off x="3336" y="4611"/>
                <a:ext cx="2241" cy="4"/>
              </a:xfrm>
              <a:prstGeom prst="rect">
                <a:avLst/>
              </a:prstGeom>
              <a:solidFill>
                <a:srgbClr val="E3C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4" name="Rectangle 80"/>
              <p:cNvSpPr>
                <a:spLocks noChangeArrowheads="1"/>
              </p:cNvSpPr>
              <p:nvPr/>
            </p:nvSpPr>
            <p:spPr bwMode="auto">
              <a:xfrm>
                <a:off x="3336" y="4615"/>
                <a:ext cx="2241" cy="4"/>
              </a:xfrm>
              <a:prstGeom prst="rect">
                <a:avLst/>
              </a:prstGeom>
              <a:solidFill>
                <a:srgbClr val="E4C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5" name="Rectangle 81"/>
              <p:cNvSpPr>
                <a:spLocks noChangeArrowheads="1"/>
              </p:cNvSpPr>
              <p:nvPr/>
            </p:nvSpPr>
            <p:spPr bwMode="auto">
              <a:xfrm>
                <a:off x="3336" y="4619"/>
                <a:ext cx="2241" cy="4"/>
              </a:xfrm>
              <a:prstGeom prst="rect">
                <a:avLst/>
              </a:prstGeom>
              <a:solidFill>
                <a:srgbClr val="E5C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6" name="Rectangle 82"/>
              <p:cNvSpPr>
                <a:spLocks noChangeArrowheads="1"/>
              </p:cNvSpPr>
              <p:nvPr/>
            </p:nvSpPr>
            <p:spPr bwMode="auto">
              <a:xfrm>
                <a:off x="3336" y="4623"/>
                <a:ext cx="2241" cy="5"/>
              </a:xfrm>
              <a:prstGeom prst="rect">
                <a:avLst/>
              </a:prstGeom>
              <a:solidFill>
                <a:srgbClr val="E6C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7" name="Rectangle 83"/>
              <p:cNvSpPr>
                <a:spLocks noChangeArrowheads="1"/>
              </p:cNvSpPr>
              <p:nvPr/>
            </p:nvSpPr>
            <p:spPr bwMode="auto">
              <a:xfrm>
                <a:off x="3336" y="4628"/>
                <a:ext cx="2241" cy="3"/>
              </a:xfrm>
              <a:prstGeom prst="rect">
                <a:avLst/>
              </a:prstGeom>
              <a:solidFill>
                <a:srgbClr val="E7D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8" name="Rectangle 84"/>
              <p:cNvSpPr>
                <a:spLocks noChangeArrowheads="1"/>
              </p:cNvSpPr>
              <p:nvPr/>
            </p:nvSpPr>
            <p:spPr bwMode="auto">
              <a:xfrm>
                <a:off x="3336" y="4631"/>
                <a:ext cx="2241" cy="4"/>
              </a:xfrm>
              <a:prstGeom prst="rect">
                <a:avLst/>
              </a:prstGeom>
              <a:solidFill>
                <a:srgbClr val="E8D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9" name="Rectangle 85"/>
              <p:cNvSpPr>
                <a:spLocks noChangeArrowheads="1"/>
              </p:cNvSpPr>
              <p:nvPr/>
            </p:nvSpPr>
            <p:spPr bwMode="auto">
              <a:xfrm>
                <a:off x="3336" y="4635"/>
                <a:ext cx="2241" cy="6"/>
              </a:xfrm>
              <a:prstGeom prst="rect">
                <a:avLst/>
              </a:prstGeom>
              <a:solidFill>
                <a:srgbClr val="E9D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0" name="Rectangle 86"/>
              <p:cNvSpPr>
                <a:spLocks noChangeArrowheads="1"/>
              </p:cNvSpPr>
              <p:nvPr/>
            </p:nvSpPr>
            <p:spPr bwMode="auto">
              <a:xfrm>
                <a:off x="3336" y="4641"/>
                <a:ext cx="2241" cy="5"/>
              </a:xfrm>
              <a:prstGeom prst="rect">
                <a:avLst/>
              </a:prstGeom>
              <a:solidFill>
                <a:srgbClr val="EAD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1" name="Rectangle 87"/>
              <p:cNvSpPr>
                <a:spLocks noChangeArrowheads="1"/>
              </p:cNvSpPr>
              <p:nvPr/>
            </p:nvSpPr>
            <p:spPr bwMode="auto">
              <a:xfrm>
                <a:off x="3336" y="4646"/>
                <a:ext cx="2241" cy="5"/>
              </a:xfrm>
              <a:prstGeom prst="rect">
                <a:avLst/>
              </a:prstGeom>
              <a:solidFill>
                <a:srgbClr val="EBD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2" name="Rectangle 88"/>
              <p:cNvSpPr>
                <a:spLocks noChangeArrowheads="1"/>
              </p:cNvSpPr>
              <p:nvPr/>
            </p:nvSpPr>
            <p:spPr bwMode="auto">
              <a:xfrm>
                <a:off x="3336" y="4651"/>
                <a:ext cx="2241" cy="4"/>
              </a:xfrm>
              <a:prstGeom prst="rect">
                <a:avLst/>
              </a:prstGeom>
              <a:solidFill>
                <a:srgbClr val="ECD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3" name="Rectangle 89"/>
              <p:cNvSpPr>
                <a:spLocks noChangeArrowheads="1"/>
              </p:cNvSpPr>
              <p:nvPr/>
            </p:nvSpPr>
            <p:spPr bwMode="auto">
              <a:xfrm>
                <a:off x="3336" y="4655"/>
                <a:ext cx="2241" cy="8"/>
              </a:xfrm>
              <a:prstGeom prst="rect">
                <a:avLst/>
              </a:prstGeom>
              <a:solidFill>
                <a:srgbClr val="EDD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4" name="Rectangle 90"/>
              <p:cNvSpPr>
                <a:spLocks noChangeArrowheads="1"/>
              </p:cNvSpPr>
              <p:nvPr/>
            </p:nvSpPr>
            <p:spPr bwMode="auto">
              <a:xfrm>
                <a:off x="3336" y="4663"/>
                <a:ext cx="2241" cy="8"/>
              </a:xfrm>
              <a:prstGeom prst="rect">
                <a:avLst/>
              </a:prstGeom>
              <a:solidFill>
                <a:srgbClr val="EED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5" name="Rectangle 91"/>
              <p:cNvSpPr>
                <a:spLocks noChangeArrowheads="1"/>
              </p:cNvSpPr>
              <p:nvPr/>
            </p:nvSpPr>
            <p:spPr bwMode="auto">
              <a:xfrm>
                <a:off x="3336" y="4671"/>
                <a:ext cx="2241" cy="7"/>
              </a:xfrm>
              <a:prstGeom prst="rect">
                <a:avLst/>
              </a:prstGeom>
              <a:solidFill>
                <a:srgbClr val="F0E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6" name="Rectangle 92"/>
              <p:cNvSpPr>
                <a:spLocks noChangeArrowheads="1"/>
              </p:cNvSpPr>
              <p:nvPr/>
            </p:nvSpPr>
            <p:spPr bwMode="auto">
              <a:xfrm>
                <a:off x="3336" y="4678"/>
                <a:ext cx="2241" cy="9"/>
              </a:xfrm>
              <a:prstGeom prst="rect">
                <a:avLst/>
              </a:prstGeom>
              <a:solidFill>
                <a:srgbClr val="F0E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7" name="Rectangle 93"/>
              <p:cNvSpPr>
                <a:spLocks noChangeArrowheads="1"/>
              </p:cNvSpPr>
              <p:nvPr/>
            </p:nvSpPr>
            <p:spPr bwMode="auto">
              <a:xfrm>
                <a:off x="3336" y="4687"/>
                <a:ext cx="2241" cy="8"/>
              </a:xfrm>
              <a:prstGeom prst="rect">
                <a:avLst/>
              </a:prstGeom>
              <a:solidFill>
                <a:srgbClr val="F2E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8" name="Rectangle 94"/>
              <p:cNvSpPr>
                <a:spLocks noChangeArrowheads="1"/>
              </p:cNvSpPr>
              <p:nvPr/>
            </p:nvSpPr>
            <p:spPr bwMode="auto">
              <a:xfrm>
                <a:off x="3336" y="4695"/>
                <a:ext cx="2241" cy="12"/>
              </a:xfrm>
              <a:prstGeom prst="rect">
                <a:avLst/>
              </a:prstGeom>
              <a:solidFill>
                <a:srgbClr val="F3E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9" name="Rectangle 95"/>
              <p:cNvSpPr>
                <a:spLocks noChangeArrowheads="1"/>
              </p:cNvSpPr>
              <p:nvPr/>
            </p:nvSpPr>
            <p:spPr bwMode="auto">
              <a:xfrm>
                <a:off x="3336" y="4707"/>
                <a:ext cx="2241" cy="20"/>
              </a:xfrm>
              <a:prstGeom prst="rect">
                <a:avLst/>
              </a:prstGeom>
              <a:solidFill>
                <a:srgbClr val="F4E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0" name="Rectangle 96"/>
              <p:cNvSpPr>
                <a:spLocks noChangeArrowheads="1"/>
              </p:cNvSpPr>
              <p:nvPr/>
            </p:nvSpPr>
            <p:spPr bwMode="auto">
              <a:xfrm>
                <a:off x="3336" y="4727"/>
                <a:ext cx="2241" cy="10"/>
              </a:xfrm>
              <a:prstGeom prst="rect">
                <a:avLst/>
              </a:prstGeom>
              <a:solidFill>
                <a:srgbClr val="F5E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1" name="Rectangle 97"/>
              <p:cNvSpPr>
                <a:spLocks noChangeArrowheads="1"/>
              </p:cNvSpPr>
              <p:nvPr/>
            </p:nvSpPr>
            <p:spPr bwMode="auto">
              <a:xfrm>
                <a:off x="3336" y="4479"/>
                <a:ext cx="2240" cy="259"/>
              </a:xfrm>
              <a:prstGeom prst="rect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23" name="Rectangle 99"/>
            <p:cNvSpPr>
              <a:spLocks noChangeArrowheads="1"/>
            </p:cNvSpPr>
            <p:nvPr/>
          </p:nvSpPr>
          <p:spPr bwMode="auto">
            <a:xfrm>
              <a:off x="3458" y="4521"/>
              <a:ext cx="213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Классное собрание обучающихся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4" name="Rectangle 100"/>
            <p:cNvSpPr>
              <a:spLocks noChangeArrowheads="1"/>
            </p:cNvSpPr>
            <p:nvPr/>
          </p:nvSpPr>
          <p:spPr bwMode="auto">
            <a:xfrm>
              <a:off x="5455" y="4521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28" name="Group 104"/>
            <p:cNvGrpSpPr>
              <a:grpSpLocks/>
            </p:cNvGrpSpPr>
            <p:nvPr/>
          </p:nvGrpSpPr>
          <p:grpSpPr bwMode="auto">
            <a:xfrm>
              <a:off x="896" y="1230"/>
              <a:ext cx="1905" cy="441"/>
              <a:chOff x="896" y="1230"/>
              <a:chExt cx="1905" cy="441"/>
            </a:xfrm>
          </p:grpSpPr>
          <p:sp>
            <p:nvSpPr>
              <p:cNvPr id="1125" name="Rectangle 101"/>
              <p:cNvSpPr>
                <a:spLocks noChangeArrowheads="1"/>
              </p:cNvSpPr>
              <p:nvPr/>
            </p:nvSpPr>
            <p:spPr bwMode="auto">
              <a:xfrm>
                <a:off x="906" y="1251"/>
                <a:ext cx="1895" cy="420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26" name="Picture 10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96" y="1230"/>
                <a:ext cx="1895" cy="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27" name="Rectangle 103"/>
              <p:cNvSpPr>
                <a:spLocks noChangeArrowheads="1"/>
              </p:cNvSpPr>
              <p:nvPr/>
            </p:nvSpPr>
            <p:spPr bwMode="auto">
              <a:xfrm>
                <a:off x="896" y="1230"/>
                <a:ext cx="1895" cy="421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29" name="Rectangle 105"/>
            <p:cNvSpPr>
              <a:spLocks noChangeArrowheads="1"/>
            </p:cNvSpPr>
            <p:nvPr/>
          </p:nvSpPr>
          <p:spPr bwMode="auto">
            <a:xfrm>
              <a:off x="1181" y="1272"/>
              <a:ext cx="1438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Родительский комитет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" name="Rectangle 106"/>
            <p:cNvSpPr>
              <a:spLocks noChangeArrowheads="1"/>
            </p:cNvSpPr>
            <p:nvPr/>
          </p:nvSpPr>
          <p:spPr bwMode="auto">
            <a:xfrm>
              <a:off x="2506" y="1272"/>
              <a:ext cx="10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" name="Rectangle 107"/>
            <p:cNvSpPr>
              <a:spLocks noChangeArrowheads="1"/>
            </p:cNvSpPr>
            <p:nvPr/>
          </p:nvSpPr>
          <p:spPr bwMode="auto">
            <a:xfrm>
              <a:off x="1181" y="1421"/>
              <a:ext cx="1325" cy="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2" name="Rectangle 108"/>
            <p:cNvSpPr>
              <a:spLocks noChangeArrowheads="1"/>
            </p:cNvSpPr>
            <p:nvPr/>
          </p:nvSpPr>
          <p:spPr bwMode="auto">
            <a:xfrm>
              <a:off x="1079" y="1442"/>
              <a:ext cx="90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Уткин Вадим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" name="Rectangle 109"/>
            <p:cNvSpPr>
              <a:spLocks noChangeArrowheads="1"/>
            </p:cNvSpPr>
            <p:nvPr/>
          </p:nvSpPr>
          <p:spPr bwMode="auto">
            <a:xfrm>
              <a:off x="1886" y="1442"/>
              <a:ext cx="80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Николаевич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" name="Rectangle 110"/>
            <p:cNvSpPr>
              <a:spLocks noChangeArrowheads="1"/>
            </p:cNvSpPr>
            <p:nvPr/>
          </p:nvSpPr>
          <p:spPr bwMode="auto">
            <a:xfrm>
              <a:off x="2609" y="1442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" name="Rectangle 111"/>
            <p:cNvSpPr>
              <a:spLocks noChangeArrowheads="1"/>
            </p:cNvSpPr>
            <p:nvPr/>
          </p:nvSpPr>
          <p:spPr bwMode="auto">
            <a:xfrm>
              <a:off x="1079" y="1592"/>
              <a:ext cx="1530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139" name="Group 115"/>
            <p:cNvGrpSpPr>
              <a:grpSpLocks/>
            </p:cNvGrpSpPr>
            <p:nvPr/>
          </p:nvGrpSpPr>
          <p:grpSpPr bwMode="auto">
            <a:xfrm>
              <a:off x="5564" y="525"/>
              <a:ext cx="1612" cy="300"/>
              <a:chOff x="5564" y="525"/>
              <a:chExt cx="1612" cy="300"/>
            </a:xfrm>
          </p:grpSpPr>
          <p:sp>
            <p:nvSpPr>
              <p:cNvPr id="1136" name="Rectangle 112"/>
              <p:cNvSpPr>
                <a:spLocks noChangeArrowheads="1"/>
              </p:cNvSpPr>
              <p:nvPr/>
            </p:nvSpPr>
            <p:spPr bwMode="auto">
              <a:xfrm>
                <a:off x="5574" y="546"/>
                <a:ext cx="1602" cy="279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37" name="Picture 11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564" y="525"/>
                <a:ext cx="1602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38" name="Rectangle 114"/>
              <p:cNvSpPr>
                <a:spLocks noChangeArrowheads="1"/>
              </p:cNvSpPr>
              <p:nvPr/>
            </p:nvSpPr>
            <p:spPr bwMode="auto">
              <a:xfrm>
                <a:off x="5564" y="526"/>
                <a:ext cx="1602" cy="279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40" name="Rectangle 116"/>
            <p:cNvSpPr>
              <a:spLocks noChangeArrowheads="1"/>
            </p:cNvSpPr>
            <p:nvPr/>
          </p:nvSpPr>
          <p:spPr bwMode="auto">
            <a:xfrm>
              <a:off x="5993" y="568"/>
              <a:ext cx="83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Совет</a:t>
              </a:r>
              <a:r>
                <a:rPr kumimoji="0" lang="ru-RU" sz="18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школы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1" name="Rectangle 117"/>
            <p:cNvSpPr>
              <a:spLocks noChangeArrowheads="1"/>
            </p:cNvSpPr>
            <p:nvPr/>
          </p:nvSpPr>
          <p:spPr bwMode="auto">
            <a:xfrm>
              <a:off x="6737" y="568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2" name="Rectangle 118"/>
            <p:cNvSpPr>
              <a:spLocks noChangeArrowheads="1"/>
            </p:cNvSpPr>
            <p:nvPr/>
          </p:nvSpPr>
          <p:spPr bwMode="auto">
            <a:xfrm>
              <a:off x="5640" y="863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46" name="Group 122"/>
            <p:cNvGrpSpPr>
              <a:grpSpLocks/>
            </p:cNvGrpSpPr>
            <p:nvPr/>
          </p:nvGrpSpPr>
          <p:grpSpPr bwMode="auto">
            <a:xfrm>
              <a:off x="5564" y="900"/>
              <a:ext cx="1612" cy="532"/>
              <a:chOff x="5564" y="900"/>
              <a:chExt cx="1612" cy="532"/>
            </a:xfrm>
          </p:grpSpPr>
          <p:sp>
            <p:nvSpPr>
              <p:cNvPr id="1143" name="Rectangle 119"/>
              <p:cNvSpPr>
                <a:spLocks noChangeArrowheads="1"/>
              </p:cNvSpPr>
              <p:nvPr/>
            </p:nvSpPr>
            <p:spPr bwMode="auto">
              <a:xfrm>
                <a:off x="5574" y="921"/>
                <a:ext cx="1602" cy="511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44" name="Picture 120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564" y="900"/>
                <a:ext cx="1602" cy="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45" name="Rectangle 121"/>
              <p:cNvSpPr>
                <a:spLocks noChangeArrowheads="1"/>
              </p:cNvSpPr>
              <p:nvPr/>
            </p:nvSpPr>
            <p:spPr bwMode="auto">
              <a:xfrm>
                <a:off x="5564" y="901"/>
                <a:ext cx="1602" cy="511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47" name="Rectangle 123"/>
            <p:cNvSpPr>
              <a:spLocks noChangeArrowheads="1"/>
            </p:cNvSpPr>
            <p:nvPr/>
          </p:nvSpPr>
          <p:spPr bwMode="auto">
            <a:xfrm>
              <a:off x="5884" y="942"/>
              <a:ext cx="109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Педагогический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8" name="Rectangle 124"/>
            <p:cNvSpPr>
              <a:spLocks noChangeArrowheads="1"/>
            </p:cNvSpPr>
            <p:nvPr/>
          </p:nvSpPr>
          <p:spPr bwMode="auto">
            <a:xfrm>
              <a:off x="6056" y="1139"/>
              <a:ext cx="71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коллектив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9" name="Rectangle 125"/>
            <p:cNvSpPr>
              <a:spLocks noChangeArrowheads="1"/>
            </p:cNvSpPr>
            <p:nvPr/>
          </p:nvSpPr>
          <p:spPr bwMode="auto">
            <a:xfrm>
              <a:off x="6675" y="1139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53" name="Group 129"/>
            <p:cNvGrpSpPr>
              <a:grpSpLocks/>
            </p:cNvGrpSpPr>
            <p:nvPr/>
          </p:nvGrpSpPr>
          <p:grpSpPr bwMode="auto">
            <a:xfrm>
              <a:off x="5575" y="1508"/>
              <a:ext cx="1606" cy="321"/>
              <a:chOff x="5575" y="1508"/>
              <a:chExt cx="1606" cy="321"/>
            </a:xfrm>
          </p:grpSpPr>
          <p:sp>
            <p:nvSpPr>
              <p:cNvPr id="1150" name="Rectangle 126"/>
              <p:cNvSpPr>
                <a:spLocks noChangeArrowheads="1"/>
              </p:cNvSpPr>
              <p:nvPr/>
            </p:nvSpPr>
            <p:spPr bwMode="auto">
              <a:xfrm>
                <a:off x="5586" y="1529"/>
                <a:ext cx="1595" cy="300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51" name="Picture 12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575" y="1508"/>
                <a:ext cx="1596" cy="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52" name="Rectangle 128"/>
              <p:cNvSpPr>
                <a:spLocks noChangeArrowheads="1"/>
              </p:cNvSpPr>
              <p:nvPr/>
            </p:nvSpPr>
            <p:spPr bwMode="auto">
              <a:xfrm>
                <a:off x="5576" y="1508"/>
                <a:ext cx="1595" cy="301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54" name="Rectangle 130"/>
            <p:cNvSpPr>
              <a:spLocks noChangeArrowheads="1"/>
            </p:cNvSpPr>
            <p:nvPr/>
          </p:nvSpPr>
          <p:spPr bwMode="auto">
            <a:xfrm>
              <a:off x="5764" y="1550"/>
              <a:ext cx="1328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Штаб профилактики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5" name="Rectangle 131"/>
            <p:cNvSpPr>
              <a:spLocks noChangeArrowheads="1"/>
            </p:cNvSpPr>
            <p:nvPr/>
          </p:nvSpPr>
          <p:spPr bwMode="auto">
            <a:xfrm>
              <a:off x="6982" y="1550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61" name="Group 137"/>
            <p:cNvGrpSpPr>
              <a:grpSpLocks/>
            </p:cNvGrpSpPr>
            <p:nvPr/>
          </p:nvGrpSpPr>
          <p:grpSpPr bwMode="auto">
            <a:xfrm>
              <a:off x="33" y="2247"/>
              <a:ext cx="1617" cy="1622"/>
              <a:chOff x="33" y="2247"/>
              <a:chExt cx="1617" cy="1622"/>
            </a:xfrm>
          </p:grpSpPr>
          <p:sp>
            <p:nvSpPr>
              <p:cNvPr id="1156" name="Rectangle 132"/>
              <p:cNvSpPr>
                <a:spLocks noChangeArrowheads="1"/>
              </p:cNvSpPr>
              <p:nvPr/>
            </p:nvSpPr>
            <p:spPr bwMode="auto">
              <a:xfrm>
                <a:off x="42" y="2267"/>
                <a:ext cx="1608" cy="1602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57" name="Picture 13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3" y="2268"/>
                <a:ext cx="1607" cy="1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58" name="Rectangle 134"/>
              <p:cNvSpPr>
                <a:spLocks noChangeArrowheads="1"/>
              </p:cNvSpPr>
              <p:nvPr/>
            </p:nvSpPr>
            <p:spPr bwMode="auto">
              <a:xfrm>
                <a:off x="42" y="2267"/>
                <a:ext cx="1608" cy="1602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59" name="Picture 13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4" y="2247"/>
                <a:ext cx="1608" cy="1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60" name="Rectangle 136"/>
              <p:cNvSpPr>
                <a:spLocks noChangeArrowheads="1"/>
              </p:cNvSpPr>
              <p:nvPr/>
            </p:nvSpPr>
            <p:spPr bwMode="auto">
              <a:xfrm>
                <a:off x="33" y="2248"/>
                <a:ext cx="1608" cy="1601"/>
              </a:xfrm>
              <a:prstGeom prst="rect">
                <a:avLst/>
              </a:prstGeom>
              <a:noFill/>
              <a:ln w="10" cap="rnd">
                <a:solidFill>
                  <a:srgbClr val="92CDD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62" name="Rectangle 138"/>
            <p:cNvSpPr>
              <a:spLocks noChangeArrowheads="1"/>
            </p:cNvSpPr>
            <p:nvPr/>
          </p:nvSpPr>
          <p:spPr bwMode="auto">
            <a:xfrm>
              <a:off x="522" y="2289"/>
              <a:ext cx="75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Комитет по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3" name="Rectangle 139"/>
            <p:cNvSpPr>
              <a:spLocks noChangeArrowheads="1"/>
            </p:cNvSpPr>
            <p:nvPr/>
          </p:nvSpPr>
          <p:spPr bwMode="auto">
            <a:xfrm>
              <a:off x="437" y="2448"/>
              <a:ext cx="93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профилактике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4" name="Rectangle 140"/>
            <p:cNvSpPr>
              <a:spLocks noChangeArrowheads="1"/>
            </p:cNvSpPr>
            <p:nvPr/>
          </p:nvSpPr>
          <p:spPr bwMode="auto">
            <a:xfrm>
              <a:off x="306" y="2606"/>
              <a:ext cx="120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правонарушений 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5" name="Rectangle 141"/>
            <p:cNvSpPr>
              <a:spLocks noChangeArrowheads="1"/>
            </p:cNvSpPr>
            <p:nvPr/>
          </p:nvSpPr>
          <p:spPr bwMode="auto">
            <a:xfrm>
              <a:off x="298" y="2765"/>
              <a:ext cx="116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защите прав детей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6" name="Rectangle 142"/>
            <p:cNvSpPr>
              <a:spLocks noChangeArrowheads="1"/>
            </p:cNvSpPr>
            <p:nvPr/>
          </p:nvSpPr>
          <p:spPr bwMode="auto">
            <a:xfrm>
              <a:off x="1340" y="2765"/>
              <a:ext cx="10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: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7" name="Rectangle 143"/>
            <p:cNvSpPr>
              <a:spLocks noChangeArrowheads="1"/>
            </p:cNvSpPr>
            <p:nvPr/>
          </p:nvSpPr>
          <p:spPr bwMode="auto">
            <a:xfrm>
              <a:off x="1377" y="2765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9" name="Rectangle 145"/>
            <p:cNvSpPr>
              <a:spLocks noChangeArrowheads="1"/>
            </p:cNvSpPr>
            <p:nvPr/>
          </p:nvSpPr>
          <p:spPr bwMode="auto">
            <a:xfrm>
              <a:off x="840" y="2922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0" name="Rectangle 146"/>
            <p:cNvSpPr>
              <a:spLocks noChangeArrowheads="1"/>
            </p:cNvSpPr>
            <p:nvPr/>
          </p:nvSpPr>
          <p:spPr bwMode="auto">
            <a:xfrm>
              <a:off x="150" y="2891"/>
              <a:ext cx="1510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Насибуллина</a:t>
              </a:r>
              <a:r>
                <a:rPr kumimoji="0" lang="ru-RU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Азалия 8 В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1" name="Rectangle 147"/>
            <p:cNvSpPr>
              <a:spLocks noChangeArrowheads="1"/>
            </p:cNvSpPr>
            <p:nvPr/>
          </p:nvSpPr>
          <p:spPr bwMode="auto">
            <a:xfrm>
              <a:off x="1541" y="2922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" name="Rectangle 149"/>
            <p:cNvSpPr>
              <a:spLocks noChangeArrowheads="1"/>
            </p:cNvSpPr>
            <p:nvPr/>
          </p:nvSpPr>
          <p:spPr bwMode="auto">
            <a:xfrm>
              <a:off x="195" y="3072"/>
              <a:ext cx="1052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Андреев</a:t>
              </a:r>
              <a:r>
                <a:rPr kumimoji="0" lang="ru-RU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Иван 7В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4" name="Rectangle 150"/>
            <p:cNvSpPr>
              <a:spLocks noChangeArrowheads="1"/>
            </p:cNvSpPr>
            <p:nvPr/>
          </p:nvSpPr>
          <p:spPr bwMode="auto">
            <a:xfrm>
              <a:off x="1412" y="3094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6" name="Rectangle 152"/>
            <p:cNvSpPr>
              <a:spLocks noChangeArrowheads="1"/>
            </p:cNvSpPr>
            <p:nvPr/>
          </p:nvSpPr>
          <p:spPr bwMode="auto">
            <a:xfrm>
              <a:off x="195" y="3253"/>
              <a:ext cx="1423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Зиятдинов</a:t>
              </a:r>
              <a:r>
                <a:rPr lang="ru-RU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Нияз</a:t>
              </a:r>
              <a:r>
                <a:rPr lang="ru-RU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7 В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Ефремов Александр 7в</a:t>
              </a:r>
            </a:p>
          </p:txBody>
        </p:sp>
        <p:sp>
          <p:nvSpPr>
            <p:cNvPr id="1177" name="Rectangle 153"/>
            <p:cNvSpPr>
              <a:spLocks noChangeArrowheads="1"/>
            </p:cNvSpPr>
            <p:nvPr/>
          </p:nvSpPr>
          <p:spPr bwMode="auto">
            <a:xfrm>
              <a:off x="1237" y="3264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9" name="Rectangle 155"/>
            <p:cNvSpPr>
              <a:spLocks noChangeArrowheads="1"/>
            </p:cNvSpPr>
            <p:nvPr/>
          </p:nvSpPr>
          <p:spPr bwMode="auto">
            <a:xfrm>
              <a:off x="109" y="3436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0" name="Rectangle 156"/>
            <p:cNvSpPr>
              <a:spLocks noChangeArrowheads="1"/>
            </p:cNvSpPr>
            <p:nvPr/>
          </p:nvSpPr>
          <p:spPr bwMode="auto">
            <a:xfrm>
              <a:off x="1455" y="3436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2" name="Rectangle 158"/>
            <p:cNvSpPr>
              <a:spLocks noChangeArrowheads="1"/>
            </p:cNvSpPr>
            <p:nvPr/>
          </p:nvSpPr>
          <p:spPr bwMode="auto">
            <a:xfrm>
              <a:off x="109" y="3607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3" name="Rectangle 159"/>
            <p:cNvSpPr>
              <a:spLocks noChangeArrowheads="1"/>
            </p:cNvSpPr>
            <p:nvPr/>
          </p:nvSpPr>
          <p:spPr bwMode="auto">
            <a:xfrm>
              <a:off x="109" y="3753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89" name="Group 165"/>
            <p:cNvGrpSpPr>
              <a:grpSpLocks/>
            </p:cNvGrpSpPr>
            <p:nvPr/>
          </p:nvGrpSpPr>
          <p:grpSpPr bwMode="auto">
            <a:xfrm>
              <a:off x="6683" y="2288"/>
              <a:ext cx="1520" cy="1642"/>
              <a:chOff x="6683" y="2288"/>
              <a:chExt cx="1520" cy="1642"/>
            </a:xfrm>
          </p:grpSpPr>
          <p:sp>
            <p:nvSpPr>
              <p:cNvPr id="1184" name="Rectangle 160"/>
              <p:cNvSpPr>
                <a:spLocks noChangeArrowheads="1"/>
              </p:cNvSpPr>
              <p:nvPr/>
            </p:nvSpPr>
            <p:spPr bwMode="auto">
              <a:xfrm>
                <a:off x="6693" y="2308"/>
                <a:ext cx="1509" cy="1622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85" name="Picture 16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4" y="2308"/>
                <a:ext cx="1509" cy="16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86" name="Rectangle 162"/>
              <p:cNvSpPr>
                <a:spLocks noChangeArrowheads="1"/>
              </p:cNvSpPr>
              <p:nvPr/>
            </p:nvSpPr>
            <p:spPr bwMode="auto">
              <a:xfrm>
                <a:off x="6693" y="2308"/>
                <a:ext cx="1509" cy="1622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187" name="Picture 16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683" y="2288"/>
                <a:ext cx="1510" cy="16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88" name="Rectangle 164"/>
              <p:cNvSpPr>
                <a:spLocks noChangeArrowheads="1"/>
              </p:cNvSpPr>
              <p:nvPr/>
            </p:nvSpPr>
            <p:spPr bwMode="auto">
              <a:xfrm>
                <a:off x="6684" y="2288"/>
                <a:ext cx="1509" cy="1621"/>
              </a:xfrm>
              <a:prstGeom prst="rect">
                <a:avLst/>
              </a:prstGeom>
              <a:noFill/>
              <a:ln w="10" cap="rnd">
                <a:solidFill>
                  <a:srgbClr val="92CDD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90" name="Rectangle 166"/>
            <p:cNvSpPr>
              <a:spLocks noChangeArrowheads="1"/>
            </p:cNvSpPr>
            <p:nvPr/>
          </p:nvSpPr>
          <p:spPr bwMode="auto">
            <a:xfrm>
              <a:off x="6815" y="2329"/>
              <a:ext cx="133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Комитет образования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1" name="Rectangle 167"/>
            <p:cNvSpPr>
              <a:spLocks noChangeArrowheads="1"/>
            </p:cNvSpPr>
            <p:nvPr/>
          </p:nvSpPr>
          <p:spPr bwMode="auto">
            <a:xfrm>
              <a:off x="8027" y="2329"/>
              <a:ext cx="10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: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2" name="Rectangle 168"/>
            <p:cNvSpPr>
              <a:spLocks noChangeArrowheads="1"/>
            </p:cNvSpPr>
            <p:nvPr/>
          </p:nvSpPr>
          <p:spPr bwMode="auto">
            <a:xfrm>
              <a:off x="8063" y="2329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3" name="Rectangle 169"/>
            <p:cNvSpPr>
              <a:spLocks noChangeArrowheads="1"/>
            </p:cNvSpPr>
            <p:nvPr/>
          </p:nvSpPr>
          <p:spPr bwMode="auto">
            <a:xfrm>
              <a:off x="6760" y="2488"/>
              <a:ext cx="822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Валеева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Алин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4" name="Rectangle 170"/>
            <p:cNvSpPr>
              <a:spLocks noChangeArrowheads="1"/>
            </p:cNvSpPr>
            <p:nvPr/>
          </p:nvSpPr>
          <p:spPr bwMode="auto">
            <a:xfrm>
              <a:off x="7631" y="2488"/>
              <a:ext cx="56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5" name="Rectangle 171"/>
            <p:cNvSpPr>
              <a:spLocks noChangeArrowheads="1"/>
            </p:cNvSpPr>
            <p:nvPr/>
          </p:nvSpPr>
          <p:spPr bwMode="auto">
            <a:xfrm>
              <a:off x="7667" y="2488"/>
              <a:ext cx="52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7а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7" name="Rectangle 173"/>
            <p:cNvSpPr>
              <a:spLocks noChangeArrowheads="1"/>
            </p:cNvSpPr>
            <p:nvPr/>
          </p:nvSpPr>
          <p:spPr bwMode="auto">
            <a:xfrm>
              <a:off x="6760" y="2615"/>
              <a:ext cx="1028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8" name="Rectangle 174"/>
            <p:cNvSpPr>
              <a:spLocks noChangeArrowheads="1"/>
            </p:cNvSpPr>
            <p:nvPr/>
          </p:nvSpPr>
          <p:spPr bwMode="auto">
            <a:xfrm>
              <a:off x="6727" y="2664"/>
              <a:ext cx="222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Имшаева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Диана  7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1" name="Rectangle 177"/>
            <p:cNvSpPr>
              <a:spLocks noChangeArrowheads="1"/>
            </p:cNvSpPr>
            <p:nvPr/>
          </p:nvSpPr>
          <p:spPr bwMode="auto">
            <a:xfrm>
              <a:off x="8949" y="266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2" name="Rectangle 178"/>
            <p:cNvSpPr>
              <a:spLocks noChangeArrowheads="1"/>
            </p:cNvSpPr>
            <p:nvPr/>
          </p:nvSpPr>
          <p:spPr bwMode="auto">
            <a:xfrm>
              <a:off x="6760" y="2763"/>
              <a:ext cx="1135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3" name="Rectangle 179"/>
            <p:cNvSpPr>
              <a:spLocks noChangeArrowheads="1"/>
            </p:cNvSpPr>
            <p:nvPr/>
          </p:nvSpPr>
          <p:spPr bwMode="auto">
            <a:xfrm>
              <a:off x="6727" y="2800"/>
              <a:ext cx="323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Лотфуллина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Ландыш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4" name="Rectangle 180"/>
            <p:cNvSpPr>
              <a:spLocks noChangeArrowheads="1"/>
            </p:cNvSpPr>
            <p:nvPr/>
          </p:nvSpPr>
          <p:spPr bwMode="auto">
            <a:xfrm>
              <a:off x="9675" y="3435"/>
              <a:ext cx="313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5" name="Rectangle 181"/>
            <p:cNvSpPr>
              <a:spLocks noChangeArrowheads="1"/>
            </p:cNvSpPr>
            <p:nvPr/>
          </p:nvSpPr>
          <p:spPr bwMode="auto">
            <a:xfrm>
              <a:off x="7799" y="2782"/>
              <a:ext cx="343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       7а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6" name="Rectangle 182"/>
            <p:cNvSpPr>
              <a:spLocks noChangeArrowheads="1"/>
            </p:cNvSpPr>
            <p:nvPr/>
          </p:nvSpPr>
          <p:spPr bwMode="auto">
            <a:xfrm>
              <a:off x="7919" y="2782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7" name="Rectangle 183"/>
            <p:cNvSpPr>
              <a:spLocks noChangeArrowheads="1"/>
            </p:cNvSpPr>
            <p:nvPr/>
          </p:nvSpPr>
          <p:spPr bwMode="auto">
            <a:xfrm>
              <a:off x="6760" y="2909"/>
              <a:ext cx="115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" name="Rectangle 184"/>
            <p:cNvSpPr>
              <a:spLocks noChangeArrowheads="1"/>
            </p:cNvSpPr>
            <p:nvPr/>
          </p:nvSpPr>
          <p:spPr bwMode="auto">
            <a:xfrm>
              <a:off x="6772" y="3253"/>
              <a:ext cx="1147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Салихова </a:t>
              </a: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Ильзира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 7а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9" name="Rectangle 185"/>
            <p:cNvSpPr>
              <a:spLocks noChangeArrowheads="1"/>
            </p:cNvSpPr>
            <p:nvPr/>
          </p:nvSpPr>
          <p:spPr bwMode="auto">
            <a:xfrm>
              <a:off x="7256" y="2928"/>
              <a:ext cx="27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0" name="Rectangle 186"/>
            <p:cNvSpPr>
              <a:spLocks noChangeArrowheads="1"/>
            </p:cNvSpPr>
            <p:nvPr/>
          </p:nvSpPr>
          <p:spPr bwMode="auto">
            <a:xfrm>
              <a:off x="6772" y="3344"/>
              <a:ext cx="1420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Шигапова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Лилия  7а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ru-RU" sz="15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1" name="Rectangle 187"/>
            <p:cNvSpPr>
              <a:spLocks noChangeArrowheads="1"/>
            </p:cNvSpPr>
            <p:nvPr/>
          </p:nvSpPr>
          <p:spPr bwMode="auto">
            <a:xfrm>
              <a:off x="7770" y="2928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2" name="Rectangle 188"/>
            <p:cNvSpPr>
              <a:spLocks noChangeArrowheads="1"/>
            </p:cNvSpPr>
            <p:nvPr/>
          </p:nvSpPr>
          <p:spPr bwMode="auto">
            <a:xfrm>
              <a:off x="9312" y="3752"/>
              <a:ext cx="985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3" name="Rectangle 189"/>
            <p:cNvSpPr>
              <a:spLocks noChangeArrowheads="1"/>
            </p:cNvSpPr>
            <p:nvPr/>
          </p:nvSpPr>
          <p:spPr bwMode="auto">
            <a:xfrm>
              <a:off x="6727" y="3027"/>
              <a:ext cx="258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Каркачева</a:t>
              </a:r>
              <a:r>
                <a:rPr kumimoji="0" lang="ru-RU" sz="15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Мария 8 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5" name="Rectangle 191"/>
            <p:cNvSpPr>
              <a:spLocks noChangeArrowheads="1"/>
            </p:cNvSpPr>
            <p:nvPr/>
          </p:nvSpPr>
          <p:spPr bwMode="auto">
            <a:xfrm>
              <a:off x="7513" y="307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7" name="Rectangle 193"/>
            <p:cNvSpPr>
              <a:spLocks noChangeArrowheads="1"/>
            </p:cNvSpPr>
            <p:nvPr/>
          </p:nvSpPr>
          <p:spPr bwMode="auto">
            <a:xfrm>
              <a:off x="7897" y="307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8" name="Rectangle 194"/>
            <p:cNvSpPr>
              <a:spLocks noChangeArrowheads="1"/>
            </p:cNvSpPr>
            <p:nvPr/>
          </p:nvSpPr>
          <p:spPr bwMode="auto">
            <a:xfrm>
              <a:off x="7923" y="3074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9" name="Rectangle 195"/>
            <p:cNvSpPr>
              <a:spLocks noChangeArrowheads="1"/>
            </p:cNvSpPr>
            <p:nvPr/>
          </p:nvSpPr>
          <p:spPr bwMode="auto">
            <a:xfrm>
              <a:off x="8047" y="307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0" name="Rectangle 196"/>
            <p:cNvSpPr>
              <a:spLocks noChangeArrowheads="1"/>
            </p:cNvSpPr>
            <p:nvPr/>
          </p:nvSpPr>
          <p:spPr bwMode="auto">
            <a:xfrm>
              <a:off x="6760" y="3202"/>
              <a:ext cx="128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1" name="Rectangle 197"/>
            <p:cNvSpPr>
              <a:spLocks noChangeArrowheads="1"/>
            </p:cNvSpPr>
            <p:nvPr/>
          </p:nvSpPr>
          <p:spPr bwMode="auto">
            <a:xfrm>
              <a:off x="8085" y="3253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2" name="Rectangle 198"/>
            <p:cNvSpPr>
              <a:spLocks noChangeArrowheads="1"/>
            </p:cNvSpPr>
            <p:nvPr/>
          </p:nvSpPr>
          <p:spPr bwMode="auto">
            <a:xfrm>
              <a:off x="6760" y="3389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28" name="Group 204"/>
            <p:cNvGrpSpPr>
              <a:grpSpLocks/>
            </p:cNvGrpSpPr>
            <p:nvPr/>
          </p:nvGrpSpPr>
          <p:grpSpPr bwMode="auto">
            <a:xfrm>
              <a:off x="5194" y="2277"/>
              <a:ext cx="1448" cy="1652"/>
              <a:chOff x="5194" y="2277"/>
              <a:chExt cx="1448" cy="1652"/>
            </a:xfrm>
          </p:grpSpPr>
          <p:sp>
            <p:nvSpPr>
              <p:cNvPr id="1223" name="Rectangle 199"/>
              <p:cNvSpPr>
                <a:spLocks noChangeArrowheads="1"/>
              </p:cNvSpPr>
              <p:nvPr/>
            </p:nvSpPr>
            <p:spPr bwMode="auto">
              <a:xfrm>
                <a:off x="5205" y="2297"/>
                <a:ext cx="1437" cy="1632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224" name="Picture 20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205" y="2298"/>
                <a:ext cx="1437" cy="1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25" name="Rectangle 201"/>
              <p:cNvSpPr>
                <a:spLocks noChangeArrowheads="1"/>
              </p:cNvSpPr>
              <p:nvPr/>
            </p:nvSpPr>
            <p:spPr bwMode="auto">
              <a:xfrm>
                <a:off x="5205" y="2297"/>
                <a:ext cx="1437" cy="1632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226" name="Picture 20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5194" y="2277"/>
                <a:ext cx="1438" cy="1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27" name="Rectangle 203"/>
              <p:cNvSpPr>
                <a:spLocks noChangeArrowheads="1"/>
              </p:cNvSpPr>
              <p:nvPr/>
            </p:nvSpPr>
            <p:spPr bwMode="auto">
              <a:xfrm>
                <a:off x="5195" y="2278"/>
                <a:ext cx="1438" cy="1631"/>
              </a:xfrm>
              <a:prstGeom prst="rect">
                <a:avLst/>
              </a:prstGeom>
              <a:noFill/>
              <a:ln w="10" cap="rnd">
                <a:solidFill>
                  <a:srgbClr val="92CDD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29" name="Rectangle 205"/>
            <p:cNvSpPr>
              <a:spLocks noChangeArrowheads="1"/>
            </p:cNvSpPr>
            <p:nvPr/>
          </p:nvSpPr>
          <p:spPr bwMode="auto">
            <a:xfrm>
              <a:off x="5351" y="2319"/>
              <a:ext cx="127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Комитет по спорту 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>
              <a:off x="5619" y="2478"/>
              <a:ext cx="650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здоровью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" name="Rectangle 207"/>
            <p:cNvSpPr>
              <a:spLocks noChangeArrowheads="1"/>
            </p:cNvSpPr>
            <p:nvPr/>
          </p:nvSpPr>
          <p:spPr bwMode="auto">
            <a:xfrm>
              <a:off x="6173" y="2478"/>
              <a:ext cx="10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: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" name="Rectangle 208"/>
            <p:cNvSpPr>
              <a:spLocks noChangeArrowheads="1"/>
            </p:cNvSpPr>
            <p:nvPr/>
          </p:nvSpPr>
          <p:spPr bwMode="auto">
            <a:xfrm>
              <a:off x="6209" y="2478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" name="Rectangle 209"/>
            <p:cNvSpPr>
              <a:spLocks noChangeArrowheads="1"/>
            </p:cNvSpPr>
            <p:nvPr/>
          </p:nvSpPr>
          <p:spPr bwMode="auto">
            <a:xfrm>
              <a:off x="5230" y="2800"/>
              <a:ext cx="1457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Нугуманов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Айрат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7а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" name="Rectangle 211"/>
            <p:cNvSpPr>
              <a:spLocks noChangeArrowheads="1"/>
            </p:cNvSpPr>
            <p:nvPr/>
          </p:nvSpPr>
          <p:spPr bwMode="auto">
            <a:xfrm>
              <a:off x="5270" y="2764"/>
              <a:ext cx="1063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>
              <a:off x="5275" y="2936"/>
              <a:ext cx="134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Магсумзянова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Эльвира 8В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" name="Rectangle 213"/>
            <p:cNvSpPr>
              <a:spLocks noChangeArrowheads="1"/>
            </p:cNvSpPr>
            <p:nvPr/>
          </p:nvSpPr>
          <p:spPr bwMode="auto">
            <a:xfrm>
              <a:off x="5270" y="2910"/>
              <a:ext cx="1209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8" name="Rectangle 214"/>
            <p:cNvSpPr>
              <a:spLocks noChangeArrowheads="1"/>
            </p:cNvSpPr>
            <p:nvPr/>
          </p:nvSpPr>
          <p:spPr bwMode="auto">
            <a:xfrm>
              <a:off x="5270" y="2929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9" name="Rectangle 215"/>
            <p:cNvSpPr>
              <a:spLocks noChangeArrowheads="1"/>
            </p:cNvSpPr>
            <p:nvPr/>
          </p:nvSpPr>
          <p:spPr bwMode="auto">
            <a:xfrm>
              <a:off x="5388" y="2929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0" name="Rectangle 216"/>
            <p:cNvSpPr>
              <a:spLocks noChangeArrowheads="1"/>
            </p:cNvSpPr>
            <p:nvPr/>
          </p:nvSpPr>
          <p:spPr bwMode="auto">
            <a:xfrm>
              <a:off x="5270" y="3056"/>
              <a:ext cx="118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1" name="Rectangle 217"/>
            <p:cNvSpPr>
              <a:spLocks noChangeArrowheads="1"/>
            </p:cNvSpPr>
            <p:nvPr/>
          </p:nvSpPr>
          <p:spPr bwMode="auto">
            <a:xfrm>
              <a:off x="5275" y="2618"/>
              <a:ext cx="104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Мостова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Илина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8</a:t>
              </a:r>
              <a:r>
                <a:rPr kumimoji="0" lang="ru-RU" sz="15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2" name="Rectangle 218"/>
            <p:cNvSpPr>
              <a:spLocks noChangeArrowheads="1"/>
            </p:cNvSpPr>
            <p:nvPr/>
          </p:nvSpPr>
          <p:spPr bwMode="auto">
            <a:xfrm>
              <a:off x="6255" y="3076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3" name="Rectangle 219"/>
            <p:cNvSpPr>
              <a:spLocks noChangeArrowheads="1"/>
            </p:cNvSpPr>
            <p:nvPr/>
          </p:nvSpPr>
          <p:spPr bwMode="auto">
            <a:xfrm>
              <a:off x="5270" y="3203"/>
              <a:ext cx="985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4" name="Rectangle 220"/>
            <p:cNvSpPr>
              <a:spLocks noChangeArrowheads="1"/>
            </p:cNvSpPr>
            <p:nvPr/>
          </p:nvSpPr>
          <p:spPr bwMode="auto">
            <a:xfrm>
              <a:off x="5230" y="3208"/>
              <a:ext cx="141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Мухаметзакиев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Радик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7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5" name="Rectangle 221"/>
            <p:cNvSpPr>
              <a:spLocks noChangeArrowheads="1"/>
            </p:cNvSpPr>
            <p:nvPr/>
          </p:nvSpPr>
          <p:spPr bwMode="auto">
            <a:xfrm>
              <a:off x="6331" y="3222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6" name="Rectangle 222"/>
            <p:cNvSpPr>
              <a:spLocks noChangeArrowheads="1"/>
            </p:cNvSpPr>
            <p:nvPr/>
          </p:nvSpPr>
          <p:spPr bwMode="auto">
            <a:xfrm>
              <a:off x="5270" y="3349"/>
              <a:ext cx="1061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7" name="Rectangle 223"/>
            <p:cNvSpPr>
              <a:spLocks noChangeArrowheads="1"/>
            </p:cNvSpPr>
            <p:nvPr/>
          </p:nvSpPr>
          <p:spPr bwMode="auto">
            <a:xfrm>
              <a:off x="5230" y="3390"/>
              <a:ext cx="81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Зимин Марк 6В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>
              <a:off x="5991" y="3368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9" name="Rectangle 225"/>
            <p:cNvSpPr>
              <a:spLocks noChangeArrowheads="1"/>
            </p:cNvSpPr>
            <p:nvPr/>
          </p:nvSpPr>
          <p:spPr bwMode="auto">
            <a:xfrm>
              <a:off x="5270" y="3495"/>
              <a:ext cx="721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0" name="Rectangle 226"/>
            <p:cNvSpPr>
              <a:spLocks noChangeArrowheads="1"/>
            </p:cNvSpPr>
            <p:nvPr/>
          </p:nvSpPr>
          <p:spPr bwMode="auto">
            <a:xfrm>
              <a:off x="5270" y="3637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1" name="Rectangle 227"/>
            <p:cNvSpPr>
              <a:spLocks noChangeArrowheads="1"/>
            </p:cNvSpPr>
            <p:nvPr/>
          </p:nvSpPr>
          <p:spPr bwMode="auto">
            <a:xfrm>
              <a:off x="5270" y="3906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2" name="Rectangle 228"/>
            <p:cNvSpPr>
              <a:spLocks noChangeArrowheads="1"/>
            </p:cNvSpPr>
            <p:nvPr/>
          </p:nvSpPr>
          <p:spPr bwMode="auto">
            <a:xfrm>
              <a:off x="5270" y="4202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3" name="Rectangle 229"/>
            <p:cNvSpPr>
              <a:spLocks noChangeArrowheads="1"/>
            </p:cNvSpPr>
            <p:nvPr/>
          </p:nvSpPr>
          <p:spPr bwMode="auto">
            <a:xfrm>
              <a:off x="5270" y="4497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59" name="Group 235"/>
            <p:cNvGrpSpPr>
              <a:grpSpLocks/>
            </p:cNvGrpSpPr>
            <p:nvPr/>
          </p:nvGrpSpPr>
          <p:grpSpPr bwMode="auto">
            <a:xfrm>
              <a:off x="3397" y="2288"/>
              <a:ext cx="1719" cy="1652"/>
              <a:chOff x="3397" y="2288"/>
              <a:chExt cx="1719" cy="1652"/>
            </a:xfrm>
          </p:grpSpPr>
          <p:sp>
            <p:nvSpPr>
              <p:cNvPr id="1254" name="Rectangle 230"/>
              <p:cNvSpPr>
                <a:spLocks noChangeArrowheads="1"/>
              </p:cNvSpPr>
              <p:nvPr/>
            </p:nvSpPr>
            <p:spPr bwMode="auto">
              <a:xfrm>
                <a:off x="3406" y="2308"/>
                <a:ext cx="1709" cy="1631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255" name="Picture 231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3407" y="2308"/>
                <a:ext cx="1709" cy="16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6" name="Rectangle 232"/>
              <p:cNvSpPr>
                <a:spLocks noChangeArrowheads="1"/>
              </p:cNvSpPr>
              <p:nvPr/>
            </p:nvSpPr>
            <p:spPr bwMode="auto">
              <a:xfrm>
                <a:off x="3406" y="2308"/>
                <a:ext cx="1709" cy="1631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257" name="Picture 233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397" y="2288"/>
                <a:ext cx="1709" cy="1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8" name="Rectangle 234"/>
              <p:cNvSpPr>
                <a:spLocks noChangeArrowheads="1"/>
              </p:cNvSpPr>
              <p:nvPr/>
            </p:nvSpPr>
            <p:spPr bwMode="auto">
              <a:xfrm>
                <a:off x="3397" y="2288"/>
                <a:ext cx="1709" cy="1632"/>
              </a:xfrm>
              <a:prstGeom prst="rect">
                <a:avLst/>
              </a:prstGeom>
              <a:noFill/>
              <a:ln w="10" cap="rnd">
                <a:solidFill>
                  <a:srgbClr val="92CDD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60" name="Rectangle 236"/>
            <p:cNvSpPr>
              <a:spLocks noChangeArrowheads="1"/>
            </p:cNvSpPr>
            <p:nvPr/>
          </p:nvSpPr>
          <p:spPr bwMode="auto">
            <a:xfrm>
              <a:off x="3491" y="2329"/>
              <a:ext cx="1690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Информационный комитет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1" name="Rectangle 237"/>
            <p:cNvSpPr>
              <a:spLocks noChangeArrowheads="1"/>
            </p:cNvSpPr>
            <p:nvPr/>
          </p:nvSpPr>
          <p:spPr bwMode="auto">
            <a:xfrm>
              <a:off x="3495" y="2487"/>
              <a:ext cx="1650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и связи с общественностью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2" name="Rectangle 238"/>
            <p:cNvSpPr>
              <a:spLocks noChangeArrowheads="1"/>
            </p:cNvSpPr>
            <p:nvPr/>
          </p:nvSpPr>
          <p:spPr bwMode="auto">
            <a:xfrm>
              <a:off x="5009" y="2487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3" name="Rectangle 239"/>
            <p:cNvSpPr>
              <a:spLocks noChangeArrowheads="1"/>
            </p:cNvSpPr>
            <p:nvPr/>
          </p:nvSpPr>
          <p:spPr bwMode="auto">
            <a:xfrm>
              <a:off x="3473" y="2647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4" name="Rectangle 240"/>
            <p:cNvSpPr>
              <a:spLocks noChangeArrowheads="1"/>
            </p:cNvSpPr>
            <p:nvPr/>
          </p:nvSpPr>
          <p:spPr bwMode="auto">
            <a:xfrm>
              <a:off x="4348" y="2647"/>
              <a:ext cx="10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5" name="Rectangle 241"/>
            <p:cNvSpPr>
              <a:spLocks noChangeArrowheads="1"/>
            </p:cNvSpPr>
            <p:nvPr/>
          </p:nvSpPr>
          <p:spPr bwMode="auto">
            <a:xfrm>
              <a:off x="3506" y="2647"/>
              <a:ext cx="184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Батутис</a:t>
              </a: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Видана 8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6" name="Rectangle 242"/>
            <p:cNvSpPr>
              <a:spLocks noChangeArrowheads="1"/>
            </p:cNvSpPr>
            <p:nvPr/>
          </p:nvSpPr>
          <p:spPr bwMode="auto">
            <a:xfrm>
              <a:off x="4503" y="2647"/>
              <a:ext cx="6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7" name="Rectangle 243"/>
            <p:cNvSpPr>
              <a:spLocks noChangeArrowheads="1"/>
            </p:cNvSpPr>
            <p:nvPr/>
          </p:nvSpPr>
          <p:spPr bwMode="auto">
            <a:xfrm>
              <a:off x="4958" y="266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8" name="Rectangle 244"/>
            <p:cNvSpPr>
              <a:spLocks noChangeArrowheads="1"/>
            </p:cNvSpPr>
            <p:nvPr/>
          </p:nvSpPr>
          <p:spPr bwMode="auto">
            <a:xfrm>
              <a:off x="3473" y="2775"/>
              <a:ext cx="1091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9" name="Rectangle 245"/>
            <p:cNvSpPr>
              <a:spLocks noChangeArrowheads="1"/>
            </p:cNvSpPr>
            <p:nvPr/>
          </p:nvSpPr>
          <p:spPr bwMode="auto">
            <a:xfrm>
              <a:off x="3473" y="2794"/>
              <a:ext cx="157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Файзуллин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Эмиль  8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0" name="Rectangle 246"/>
            <p:cNvSpPr>
              <a:spLocks noChangeArrowheads="1"/>
            </p:cNvSpPr>
            <p:nvPr/>
          </p:nvSpPr>
          <p:spPr bwMode="auto">
            <a:xfrm>
              <a:off x="4459" y="2794"/>
              <a:ext cx="247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1" name="Rectangle 247"/>
            <p:cNvSpPr>
              <a:spLocks noChangeArrowheads="1"/>
            </p:cNvSpPr>
            <p:nvPr/>
          </p:nvSpPr>
          <p:spPr bwMode="auto">
            <a:xfrm>
              <a:off x="4277" y="2794"/>
              <a:ext cx="49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2" name="Rectangle 248"/>
            <p:cNvSpPr>
              <a:spLocks noChangeArrowheads="1"/>
            </p:cNvSpPr>
            <p:nvPr/>
          </p:nvSpPr>
          <p:spPr bwMode="auto">
            <a:xfrm>
              <a:off x="4763" y="279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3" name="Rectangle 249"/>
            <p:cNvSpPr>
              <a:spLocks noChangeArrowheads="1"/>
            </p:cNvSpPr>
            <p:nvPr/>
          </p:nvSpPr>
          <p:spPr bwMode="auto">
            <a:xfrm>
              <a:off x="3473" y="2921"/>
              <a:ext cx="1290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4" name="Rectangle 250"/>
            <p:cNvSpPr>
              <a:spLocks noChangeArrowheads="1"/>
            </p:cNvSpPr>
            <p:nvPr/>
          </p:nvSpPr>
          <p:spPr bwMode="auto">
            <a:xfrm>
              <a:off x="3473" y="2936"/>
              <a:ext cx="1439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5" name="Rectangle 251"/>
            <p:cNvSpPr>
              <a:spLocks noChangeArrowheads="1"/>
            </p:cNvSpPr>
            <p:nvPr/>
          </p:nvSpPr>
          <p:spPr bwMode="auto">
            <a:xfrm>
              <a:off x="4737" y="2940"/>
              <a:ext cx="10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-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6" name="Rectangle 252"/>
            <p:cNvSpPr>
              <a:spLocks noChangeArrowheads="1"/>
            </p:cNvSpPr>
            <p:nvPr/>
          </p:nvSpPr>
          <p:spPr bwMode="auto">
            <a:xfrm>
              <a:off x="3461" y="2940"/>
              <a:ext cx="1438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Х</a:t>
              </a:r>
              <a:r>
                <a:rPr kumimoji="0" lang="ru-RU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аннанова</a:t>
              </a:r>
              <a:r>
                <a:rPr kumimoji="0" lang="ru-RU" sz="15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500" b="1" i="1" u="none" strike="noStrike" cap="none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Алия</a:t>
              </a:r>
              <a:r>
                <a:rPr kumimoji="0" lang="ru-RU" sz="15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8 г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7" name="Rectangle 253"/>
            <p:cNvSpPr>
              <a:spLocks noChangeArrowheads="1"/>
            </p:cNvSpPr>
            <p:nvPr/>
          </p:nvSpPr>
          <p:spPr bwMode="auto">
            <a:xfrm>
              <a:off x="4953" y="2940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8" name="Rectangle 254"/>
            <p:cNvSpPr>
              <a:spLocks noChangeArrowheads="1"/>
            </p:cNvSpPr>
            <p:nvPr/>
          </p:nvSpPr>
          <p:spPr bwMode="auto">
            <a:xfrm>
              <a:off x="3473" y="3067"/>
              <a:ext cx="1480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9" name="Rectangle 255"/>
            <p:cNvSpPr>
              <a:spLocks noChangeArrowheads="1"/>
            </p:cNvSpPr>
            <p:nvPr/>
          </p:nvSpPr>
          <p:spPr bwMode="auto">
            <a:xfrm>
              <a:off x="3473" y="3086"/>
              <a:ext cx="157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5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Иванов Виталий 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7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0" name="Rectangle 256"/>
            <p:cNvSpPr>
              <a:spLocks noChangeArrowheads="1"/>
            </p:cNvSpPr>
            <p:nvPr/>
          </p:nvSpPr>
          <p:spPr bwMode="auto">
            <a:xfrm>
              <a:off x="3461" y="3086"/>
              <a:ext cx="172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1" name="Rectangle 257"/>
            <p:cNvSpPr>
              <a:spLocks noChangeArrowheads="1"/>
            </p:cNvSpPr>
            <p:nvPr/>
          </p:nvSpPr>
          <p:spPr bwMode="auto">
            <a:xfrm>
              <a:off x="4386" y="3086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2" name="Rectangle 258"/>
            <p:cNvSpPr>
              <a:spLocks noChangeArrowheads="1"/>
            </p:cNvSpPr>
            <p:nvPr/>
          </p:nvSpPr>
          <p:spPr bwMode="auto">
            <a:xfrm>
              <a:off x="3189" y="3086"/>
              <a:ext cx="140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3" name="Rectangle 259"/>
            <p:cNvSpPr>
              <a:spLocks noChangeArrowheads="1"/>
            </p:cNvSpPr>
            <p:nvPr/>
          </p:nvSpPr>
          <p:spPr bwMode="auto">
            <a:xfrm>
              <a:off x="3473" y="3214"/>
              <a:ext cx="1030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4" name="Rectangle 260"/>
            <p:cNvSpPr>
              <a:spLocks noChangeArrowheads="1"/>
            </p:cNvSpPr>
            <p:nvPr/>
          </p:nvSpPr>
          <p:spPr bwMode="auto">
            <a:xfrm>
              <a:off x="3473" y="3233"/>
              <a:ext cx="102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Косарева Дарья 8</a:t>
              </a:r>
              <a:r>
                <a:rPr kumimoji="0" lang="ru-RU" sz="15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5" name="Rectangle 261"/>
            <p:cNvSpPr>
              <a:spLocks noChangeArrowheads="1"/>
            </p:cNvSpPr>
            <p:nvPr/>
          </p:nvSpPr>
          <p:spPr bwMode="auto">
            <a:xfrm>
              <a:off x="4440" y="3233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6" name="Rectangle 262"/>
            <p:cNvSpPr>
              <a:spLocks noChangeArrowheads="1"/>
            </p:cNvSpPr>
            <p:nvPr/>
          </p:nvSpPr>
          <p:spPr bwMode="auto">
            <a:xfrm>
              <a:off x="3473" y="3360"/>
              <a:ext cx="967" cy="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7" name="Rectangle 263"/>
            <p:cNvSpPr>
              <a:spLocks noChangeArrowheads="1"/>
            </p:cNvSpPr>
            <p:nvPr/>
          </p:nvSpPr>
          <p:spPr bwMode="auto">
            <a:xfrm>
              <a:off x="3473" y="3379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8" name="Rectangle 264"/>
            <p:cNvSpPr>
              <a:spLocks noChangeArrowheads="1"/>
            </p:cNvSpPr>
            <p:nvPr/>
          </p:nvSpPr>
          <p:spPr bwMode="auto">
            <a:xfrm>
              <a:off x="3473" y="3524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94" name="Group 270"/>
            <p:cNvGrpSpPr>
              <a:grpSpLocks/>
            </p:cNvGrpSpPr>
            <p:nvPr/>
          </p:nvGrpSpPr>
          <p:grpSpPr bwMode="auto">
            <a:xfrm>
              <a:off x="1735" y="2245"/>
              <a:ext cx="1546" cy="1684"/>
              <a:chOff x="1735" y="2245"/>
              <a:chExt cx="1546" cy="1684"/>
            </a:xfrm>
          </p:grpSpPr>
          <p:sp>
            <p:nvSpPr>
              <p:cNvPr id="1289" name="Rectangle 265"/>
              <p:cNvSpPr>
                <a:spLocks noChangeArrowheads="1"/>
              </p:cNvSpPr>
              <p:nvPr/>
            </p:nvSpPr>
            <p:spPr bwMode="auto">
              <a:xfrm>
                <a:off x="1744" y="2264"/>
                <a:ext cx="1537" cy="1665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290" name="Picture 266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745" y="2265"/>
                <a:ext cx="1536" cy="1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91" name="Rectangle 267"/>
              <p:cNvSpPr>
                <a:spLocks noChangeArrowheads="1"/>
              </p:cNvSpPr>
              <p:nvPr/>
            </p:nvSpPr>
            <p:spPr bwMode="auto">
              <a:xfrm>
                <a:off x="1744" y="2264"/>
                <a:ext cx="1537" cy="1665"/>
              </a:xfrm>
              <a:prstGeom prst="rect">
                <a:avLst/>
              </a:prstGeom>
              <a:solidFill>
                <a:srgbClr val="20586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292" name="Picture 268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737" y="2256"/>
                <a:ext cx="1536" cy="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93" name="Rectangle 269"/>
              <p:cNvSpPr>
                <a:spLocks noChangeArrowheads="1"/>
              </p:cNvSpPr>
              <p:nvPr/>
            </p:nvSpPr>
            <p:spPr bwMode="auto">
              <a:xfrm>
                <a:off x="1735" y="2245"/>
                <a:ext cx="1537" cy="1664"/>
              </a:xfrm>
              <a:prstGeom prst="rect">
                <a:avLst/>
              </a:prstGeom>
              <a:noFill/>
              <a:ln w="10" cap="rnd">
                <a:solidFill>
                  <a:srgbClr val="92CDD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95" name="Rectangle 271"/>
            <p:cNvSpPr>
              <a:spLocks noChangeArrowheads="1"/>
            </p:cNvSpPr>
            <p:nvPr/>
          </p:nvSpPr>
          <p:spPr bwMode="auto">
            <a:xfrm>
              <a:off x="1946" y="2286"/>
              <a:ext cx="126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Комитет культуры 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6" name="Rectangle 272"/>
            <p:cNvSpPr>
              <a:spLocks noChangeArrowheads="1"/>
            </p:cNvSpPr>
            <p:nvPr/>
          </p:nvSpPr>
          <p:spPr bwMode="auto">
            <a:xfrm>
              <a:off x="1950" y="2444"/>
              <a:ext cx="125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организации досуга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7" name="Rectangle 273"/>
            <p:cNvSpPr>
              <a:spLocks noChangeArrowheads="1"/>
            </p:cNvSpPr>
            <p:nvPr/>
          </p:nvSpPr>
          <p:spPr bwMode="auto">
            <a:xfrm>
              <a:off x="2221" y="2603"/>
              <a:ext cx="626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учащихся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8" name="Rectangle 274"/>
            <p:cNvSpPr>
              <a:spLocks noChangeArrowheads="1"/>
            </p:cNvSpPr>
            <p:nvPr/>
          </p:nvSpPr>
          <p:spPr bwMode="auto">
            <a:xfrm>
              <a:off x="2751" y="2603"/>
              <a:ext cx="10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: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9" name="Rectangle 275"/>
            <p:cNvSpPr>
              <a:spLocks noChangeArrowheads="1"/>
            </p:cNvSpPr>
            <p:nvPr/>
          </p:nvSpPr>
          <p:spPr bwMode="auto">
            <a:xfrm>
              <a:off x="2787" y="2603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0" name="Rectangle 276"/>
            <p:cNvSpPr>
              <a:spLocks noChangeArrowheads="1"/>
            </p:cNvSpPr>
            <p:nvPr/>
          </p:nvSpPr>
          <p:spPr bwMode="auto">
            <a:xfrm>
              <a:off x="1811" y="2762"/>
              <a:ext cx="1445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ИваньковаАлександр</a:t>
              </a:r>
              <a:r>
                <a:rPr lang="ru-RU" sz="16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а</a:t>
              </a:r>
              <a:r>
                <a:rPr lang="ru-RU" sz="16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1" name="Rectangle 277"/>
            <p:cNvSpPr>
              <a:spLocks noChangeArrowheads="1"/>
            </p:cNvSpPr>
            <p:nvPr/>
          </p:nvSpPr>
          <p:spPr bwMode="auto">
            <a:xfrm>
              <a:off x="2936" y="2762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3" name="Rectangle 279"/>
            <p:cNvSpPr>
              <a:spLocks noChangeArrowheads="1"/>
            </p:cNvSpPr>
            <p:nvPr/>
          </p:nvSpPr>
          <p:spPr bwMode="auto">
            <a:xfrm>
              <a:off x="1811" y="2920"/>
              <a:ext cx="941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Илалова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6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Айгуль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4" name="Rectangle 280"/>
            <p:cNvSpPr>
              <a:spLocks noChangeArrowheads="1"/>
            </p:cNvSpPr>
            <p:nvPr/>
          </p:nvSpPr>
          <p:spPr bwMode="auto">
            <a:xfrm>
              <a:off x="2418" y="2920"/>
              <a:ext cx="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5" name="Rectangle 281"/>
            <p:cNvSpPr>
              <a:spLocks noChangeArrowheads="1"/>
            </p:cNvSpPr>
            <p:nvPr/>
          </p:nvSpPr>
          <p:spPr bwMode="auto">
            <a:xfrm>
              <a:off x="2832" y="2920"/>
              <a:ext cx="1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8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6" name="Rectangle 282"/>
            <p:cNvSpPr>
              <a:spLocks noChangeArrowheads="1"/>
            </p:cNvSpPr>
            <p:nvPr/>
          </p:nvSpPr>
          <p:spPr bwMode="auto">
            <a:xfrm>
              <a:off x="3059" y="2920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8" name="Rectangle 284"/>
            <p:cNvSpPr>
              <a:spLocks noChangeArrowheads="1"/>
            </p:cNvSpPr>
            <p:nvPr/>
          </p:nvSpPr>
          <p:spPr bwMode="auto">
            <a:xfrm>
              <a:off x="1811" y="3103"/>
              <a:ext cx="1042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Шарипова</a:t>
              </a:r>
              <a:r>
                <a:rPr kumimoji="0" lang="ru-RU" sz="1600" b="1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600" b="1" i="1" u="none" strike="noStrike" cap="none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Расиля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0" name="Rectangle 286"/>
            <p:cNvSpPr>
              <a:spLocks noChangeArrowheads="1"/>
            </p:cNvSpPr>
            <p:nvPr/>
          </p:nvSpPr>
          <p:spPr bwMode="auto">
            <a:xfrm>
              <a:off x="2825" y="3103"/>
              <a:ext cx="23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 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1" name="Rectangle 287"/>
            <p:cNvSpPr>
              <a:spLocks noChangeArrowheads="1"/>
            </p:cNvSpPr>
            <p:nvPr/>
          </p:nvSpPr>
          <p:spPr bwMode="auto">
            <a:xfrm>
              <a:off x="2986" y="3103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3" name="Rectangle 289"/>
            <p:cNvSpPr>
              <a:spLocks noChangeArrowheads="1"/>
            </p:cNvSpPr>
            <p:nvPr/>
          </p:nvSpPr>
          <p:spPr bwMode="auto">
            <a:xfrm>
              <a:off x="1811" y="3285"/>
              <a:ext cx="107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Латыпова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Азалия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4" name="Rectangle 290"/>
            <p:cNvSpPr>
              <a:spLocks noChangeArrowheads="1"/>
            </p:cNvSpPr>
            <p:nvPr/>
          </p:nvSpPr>
          <p:spPr bwMode="auto">
            <a:xfrm>
              <a:off x="2318" y="3285"/>
              <a:ext cx="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5" name="Rectangle 291"/>
            <p:cNvSpPr>
              <a:spLocks noChangeArrowheads="1"/>
            </p:cNvSpPr>
            <p:nvPr/>
          </p:nvSpPr>
          <p:spPr bwMode="auto">
            <a:xfrm>
              <a:off x="3007" y="3285"/>
              <a:ext cx="1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7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8" name="Rectangle 294"/>
            <p:cNvSpPr>
              <a:spLocks noChangeArrowheads="1"/>
            </p:cNvSpPr>
            <p:nvPr/>
          </p:nvSpPr>
          <p:spPr bwMode="auto">
            <a:xfrm>
              <a:off x="1811" y="3467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9" name="Rectangle 295"/>
            <p:cNvSpPr>
              <a:spLocks noChangeArrowheads="1"/>
            </p:cNvSpPr>
            <p:nvPr/>
          </p:nvSpPr>
          <p:spPr bwMode="auto">
            <a:xfrm>
              <a:off x="2009" y="3467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0" name="Rectangle 296"/>
            <p:cNvSpPr>
              <a:spLocks noChangeArrowheads="1"/>
            </p:cNvSpPr>
            <p:nvPr/>
          </p:nvSpPr>
          <p:spPr bwMode="auto">
            <a:xfrm>
              <a:off x="1601" y="3467"/>
              <a:ext cx="1042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1" name="Rectangle 297"/>
            <p:cNvSpPr>
              <a:spLocks noChangeArrowheads="1"/>
            </p:cNvSpPr>
            <p:nvPr/>
          </p:nvSpPr>
          <p:spPr bwMode="auto">
            <a:xfrm>
              <a:off x="1783" y="3480"/>
              <a:ext cx="1235" cy="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Усманова</a:t>
              </a:r>
              <a:r>
                <a:rPr kumimoji="0" lang="ru-RU" sz="16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Лилия   7а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Усманова</a:t>
              </a:r>
              <a:r>
                <a:rPr lang="ru-RU" sz="16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ru-RU" sz="1600" b="1" i="1" dirty="0" err="1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Язиля</a:t>
              </a:r>
              <a:r>
                <a:rPr lang="ru-RU" sz="1600" b="1" i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 7 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2" name="Rectangle 298"/>
            <p:cNvSpPr>
              <a:spLocks noChangeArrowheads="1"/>
            </p:cNvSpPr>
            <p:nvPr/>
          </p:nvSpPr>
          <p:spPr bwMode="auto">
            <a:xfrm>
              <a:off x="3123" y="3467"/>
              <a:ext cx="10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4" name="Rectangle 300"/>
            <p:cNvSpPr>
              <a:spLocks noChangeArrowheads="1"/>
            </p:cNvSpPr>
            <p:nvPr/>
          </p:nvSpPr>
          <p:spPr bwMode="auto">
            <a:xfrm>
              <a:off x="1811" y="3649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67" name="Group 343"/>
            <p:cNvGrpSpPr>
              <a:grpSpLocks/>
            </p:cNvGrpSpPr>
            <p:nvPr/>
          </p:nvGrpSpPr>
          <p:grpSpPr bwMode="auto">
            <a:xfrm>
              <a:off x="238" y="4023"/>
              <a:ext cx="956" cy="1056"/>
              <a:chOff x="238" y="4023"/>
              <a:chExt cx="956" cy="1056"/>
            </a:xfrm>
          </p:grpSpPr>
          <p:sp>
            <p:nvSpPr>
              <p:cNvPr id="1325" name="Rectangle 301"/>
              <p:cNvSpPr>
                <a:spLocks noChangeArrowheads="1"/>
              </p:cNvSpPr>
              <p:nvPr/>
            </p:nvSpPr>
            <p:spPr bwMode="auto">
              <a:xfrm>
                <a:off x="249" y="4042"/>
                <a:ext cx="945" cy="1037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6" name="Oval 302"/>
              <p:cNvSpPr>
                <a:spLocks noChangeArrowheads="1"/>
              </p:cNvSpPr>
              <p:nvPr/>
            </p:nvSpPr>
            <p:spPr bwMode="auto">
              <a:xfrm>
                <a:off x="249" y="4043"/>
                <a:ext cx="943" cy="103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7" name="Rectangle 303"/>
              <p:cNvSpPr>
                <a:spLocks noChangeArrowheads="1"/>
              </p:cNvSpPr>
              <p:nvPr/>
            </p:nvSpPr>
            <p:spPr bwMode="auto">
              <a:xfrm>
                <a:off x="249" y="4043"/>
                <a:ext cx="945" cy="1036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8" name="Rectangle 304"/>
              <p:cNvSpPr>
                <a:spLocks noChangeArrowheads="1"/>
              </p:cNvSpPr>
              <p:nvPr/>
            </p:nvSpPr>
            <p:spPr bwMode="auto">
              <a:xfrm>
                <a:off x="238" y="4023"/>
                <a:ext cx="945" cy="9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9" name="Rectangle 305"/>
              <p:cNvSpPr>
                <a:spLocks noChangeArrowheads="1"/>
              </p:cNvSpPr>
              <p:nvPr/>
            </p:nvSpPr>
            <p:spPr bwMode="auto">
              <a:xfrm>
                <a:off x="238" y="4114"/>
                <a:ext cx="945" cy="53"/>
              </a:xfrm>
              <a:prstGeom prst="rect">
                <a:avLst/>
              </a:prstGeom>
              <a:solidFill>
                <a:srgbClr val="FEFD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0" name="Rectangle 306"/>
              <p:cNvSpPr>
                <a:spLocks noChangeArrowheads="1"/>
              </p:cNvSpPr>
              <p:nvPr/>
            </p:nvSpPr>
            <p:spPr bwMode="auto">
              <a:xfrm>
                <a:off x="238" y="4167"/>
                <a:ext cx="945" cy="45"/>
              </a:xfrm>
              <a:prstGeom prst="rect">
                <a:avLst/>
              </a:prstGeom>
              <a:solidFill>
                <a:srgbClr val="FC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1" name="Rectangle 307"/>
              <p:cNvSpPr>
                <a:spLocks noChangeArrowheads="1"/>
              </p:cNvSpPr>
              <p:nvPr/>
            </p:nvSpPr>
            <p:spPr bwMode="auto">
              <a:xfrm>
                <a:off x="238" y="4212"/>
                <a:ext cx="945" cy="44"/>
              </a:xfrm>
              <a:prstGeom prst="rect">
                <a:avLst/>
              </a:prstGeom>
              <a:solidFill>
                <a:srgbClr val="FBFA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2" name="Rectangle 308"/>
              <p:cNvSpPr>
                <a:spLocks noChangeArrowheads="1"/>
              </p:cNvSpPr>
              <p:nvPr/>
            </p:nvSpPr>
            <p:spPr bwMode="auto">
              <a:xfrm>
                <a:off x="238" y="4256"/>
                <a:ext cx="945" cy="40"/>
              </a:xfrm>
              <a:prstGeom prst="rect">
                <a:avLst/>
              </a:prstGeom>
              <a:solidFill>
                <a:srgbClr val="F9F8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3" name="Rectangle 309"/>
              <p:cNvSpPr>
                <a:spLocks noChangeArrowheads="1"/>
              </p:cNvSpPr>
              <p:nvPr/>
            </p:nvSpPr>
            <p:spPr bwMode="auto">
              <a:xfrm>
                <a:off x="238" y="4296"/>
                <a:ext cx="945" cy="28"/>
              </a:xfrm>
              <a:prstGeom prst="rect">
                <a:avLst/>
              </a:prstGeom>
              <a:solidFill>
                <a:srgbClr val="F8F6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4" name="Rectangle 310"/>
              <p:cNvSpPr>
                <a:spLocks noChangeArrowheads="1"/>
              </p:cNvSpPr>
              <p:nvPr/>
            </p:nvSpPr>
            <p:spPr bwMode="auto">
              <a:xfrm>
                <a:off x="238" y="4324"/>
                <a:ext cx="945" cy="16"/>
              </a:xfrm>
              <a:prstGeom prst="rect">
                <a:avLst/>
              </a:prstGeom>
              <a:solidFill>
                <a:srgbClr val="F6F5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5" name="Rectangle 311"/>
              <p:cNvSpPr>
                <a:spLocks noChangeArrowheads="1"/>
              </p:cNvSpPr>
              <p:nvPr/>
            </p:nvSpPr>
            <p:spPr bwMode="auto">
              <a:xfrm>
                <a:off x="238" y="4340"/>
                <a:ext cx="945" cy="29"/>
              </a:xfrm>
              <a:prstGeom prst="rect">
                <a:avLst/>
              </a:prstGeom>
              <a:solidFill>
                <a:srgbClr val="F5F3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6" name="Rectangle 312"/>
              <p:cNvSpPr>
                <a:spLocks noChangeArrowheads="1"/>
              </p:cNvSpPr>
              <p:nvPr/>
            </p:nvSpPr>
            <p:spPr bwMode="auto">
              <a:xfrm>
                <a:off x="238" y="4369"/>
                <a:ext cx="945" cy="20"/>
              </a:xfrm>
              <a:prstGeom prst="rect">
                <a:avLst/>
              </a:prstGeom>
              <a:solidFill>
                <a:srgbClr val="F4F1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7" name="Rectangle 313"/>
              <p:cNvSpPr>
                <a:spLocks noChangeArrowheads="1"/>
              </p:cNvSpPr>
              <p:nvPr/>
            </p:nvSpPr>
            <p:spPr bwMode="auto">
              <a:xfrm>
                <a:off x="238" y="4389"/>
                <a:ext cx="945" cy="16"/>
              </a:xfrm>
              <a:prstGeom prst="rect">
                <a:avLst/>
              </a:prstGeom>
              <a:solidFill>
                <a:srgbClr val="F2F0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8" name="Rectangle 314"/>
              <p:cNvSpPr>
                <a:spLocks noChangeArrowheads="1"/>
              </p:cNvSpPr>
              <p:nvPr/>
            </p:nvSpPr>
            <p:spPr bwMode="auto">
              <a:xfrm>
                <a:off x="238" y="4405"/>
                <a:ext cx="945" cy="20"/>
              </a:xfrm>
              <a:prstGeom prst="rect">
                <a:avLst/>
              </a:prstGeom>
              <a:solidFill>
                <a:srgbClr val="F1EE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9" name="Rectangle 315"/>
              <p:cNvSpPr>
                <a:spLocks noChangeArrowheads="1"/>
              </p:cNvSpPr>
              <p:nvPr/>
            </p:nvSpPr>
            <p:spPr bwMode="auto">
              <a:xfrm>
                <a:off x="238" y="4425"/>
                <a:ext cx="945" cy="17"/>
              </a:xfrm>
              <a:prstGeom prst="rect">
                <a:avLst/>
              </a:prstGeom>
              <a:solidFill>
                <a:srgbClr val="F0ED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0" name="Rectangle 316"/>
              <p:cNvSpPr>
                <a:spLocks noChangeArrowheads="1"/>
              </p:cNvSpPr>
              <p:nvPr/>
            </p:nvSpPr>
            <p:spPr bwMode="auto">
              <a:xfrm>
                <a:off x="238" y="4442"/>
                <a:ext cx="945" cy="19"/>
              </a:xfrm>
              <a:prstGeom prst="rect">
                <a:avLst/>
              </a:prstGeom>
              <a:solidFill>
                <a:srgbClr val="EFEB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1" name="Rectangle 317"/>
              <p:cNvSpPr>
                <a:spLocks noChangeArrowheads="1"/>
              </p:cNvSpPr>
              <p:nvPr/>
            </p:nvSpPr>
            <p:spPr bwMode="auto">
              <a:xfrm>
                <a:off x="238" y="4461"/>
                <a:ext cx="945" cy="17"/>
              </a:xfrm>
              <a:prstGeom prst="rect">
                <a:avLst/>
              </a:prstGeom>
              <a:solidFill>
                <a:srgbClr val="EDEA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2" name="Rectangle 318"/>
              <p:cNvSpPr>
                <a:spLocks noChangeArrowheads="1"/>
              </p:cNvSpPr>
              <p:nvPr/>
            </p:nvSpPr>
            <p:spPr bwMode="auto">
              <a:xfrm>
                <a:off x="238" y="4478"/>
                <a:ext cx="945" cy="16"/>
              </a:xfrm>
              <a:prstGeom prst="rect">
                <a:avLst/>
              </a:prstGeom>
              <a:solidFill>
                <a:srgbClr val="ECE8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3" name="Rectangle 319"/>
              <p:cNvSpPr>
                <a:spLocks noChangeArrowheads="1"/>
              </p:cNvSpPr>
              <p:nvPr/>
            </p:nvSpPr>
            <p:spPr bwMode="auto">
              <a:xfrm>
                <a:off x="238" y="4494"/>
                <a:ext cx="945" cy="20"/>
              </a:xfrm>
              <a:prstGeom prst="rect">
                <a:avLst/>
              </a:prstGeom>
              <a:solidFill>
                <a:srgbClr val="EBE6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4" name="Rectangle 320"/>
              <p:cNvSpPr>
                <a:spLocks noChangeArrowheads="1"/>
              </p:cNvSpPr>
              <p:nvPr/>
            </p:nvSpPr>
            <p:spPr bwMode="auto">
              <a:xfrm>
                <a:off x="238" y="4514"/>
                <a:ext cx="945" cy="12"/>
              </a:xfrm>
              <a:prstGeom prst="rect">
                <a:avLst/>
              </a:prstGeom>
              <a:solidFill>
                <a:srgbClr val="E9E5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auto">
              <a:xfrm>
                <a:off x="238" y="4526"/>
                <a:ext cx="945" cy="20"/>
              </a:xfrm>
              <a:prstGeom prst="rect">
                <a:avLst/>
              </a:prstGeom>
              <a:solidFill>
                <a:srgbClr val="E8E3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6" name="Rectangle 322"/>
              <p:cNvSpPr>
                <a:spLocks noChangeArrowheads="1"/>
              </p:cNvSpPr>
              <p:nvPr/>
            </p:nvSpPr>
            <p:spPr bwMode="auto">
              <a:xfrm>
                <a:off x="238" y="4546"/>
                <a:ext cx="945" cy="21"/>
              </a:xfrm>
              <a:prstGeom prst="rect">
                <a:avLst/>
              </a:prstGeom>
              <a:solidFill>
                <a:srgbClr val="E6E1E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/>
            </p:nvSpPr>
            <p:spPr bwMode="auto">
              <a:xfrm>
                <a:off x="238" y="4567"/>
                <a:ext cx="945" cy="20"/>
              </a:xfrm>
              <a:prstGeom prst="rect">
                <a:avLst/>
              </a:prstGeom>
              <a:solidFill>
                <a:srgbClr val="E5DF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8" name="Rectangle 324"/>
              <p:cNvSpPr>
                <a:spLocks noChangeArrowheads="1"/>
              </p:cNvSpPr>
              <p:nvPr/>
            </p:nvSpPr>
            <p:spPr bwMode="auto">
              <a:xfrm>
                <a:off x="238" y="4587"/>
                <a:ext cx="945" cy="20"/>
              </a:xfrm>
              <a:prstGeom prst="rect">
                <a:avLst/>
              </a:prstGeom>
              <a:solidFill>
                <a:srgbClr val="E3DD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9" name="Rectangle 325"/>
              <p:cNvSpPr>
                <a:spLocks noChangeArrowheads="1"/>
              </p:cNvSpPr>
              <p:nvPr/>
            </p:nvSpPr>
            <p:spPr bwMode="auto">
              <a:xfrm>
                <a:off x="238" y="4607"/>
                <a:ext cx="945" cy="16"/>
              </a:xfrm>
              <a:prstGeom prst="rect">
                <a:avLst/>
              </a:prstGeom>
              <a:solidFill>
                <a:srgbClr val="E2DBE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0" name="Rectangle 326"/>
              <p:cNvSpPr>
                <a:spLocks noChangeArrowheads="1"/>
              </p:cNvSpPr>
              <p:nvPr/>
            </p:nvSpPr>
            <p:spPr bwMode="auto">
              <a:xfrm>
                <a:off x="238" y="4623"/>
                <a:ext cx="945" cy="12"/>
              </a:xfrm>
              <a:prstGeom prst="rect">
                <a:avLst/>
              </a:prstGeom>
              <a:solidFill>
                <a:srgbClr val="E0DA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1" name="Rectangle 327"/>
              <p:cNvSpPr>
                <a:spLocks noChangeArrowheads="1"/>
              </p:cNvSpPr>
              <p:nvPr/>
            </p:nvSpPr>
            <p:spPr bwMode="auto">
              <a:xfrm>
                <a:off x="238" y="4635"/>
                <a:ext cx="945" cy="20"/>
              </a:xfrm>
              <a:prstGeom prst="rect">
                <a:avLst/>
              </a:prstGeom>
              <a:solidFill>
                <a:srgbClr val="DFD8E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2" name="Rectangle 328"/>
              <p:cNvSpPr>
                <a:spLocks noChangeArrowheads="1"/>
              </p:cNvSpPr>
              <p:nvPr/>
            </p:nvSpPr>
            <p:spPr bwMode="auto">
              <a:xfrm>
                <a:off x="238" y="4655"/>
                <a:ext cx="945" cy="21"/>
              </a:xfrm>
              <a:prstGeom prst="rect">
                <a:avLst/>
              </a:prstGeom>
              <a:solidFill>
                <a:srgbClr val="DED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3" name="Rectangle 329"/>
              <p:cNvSpPr>
                <a:spLocks noChangeArrowheads="1"/>
              </p:cNvSpPr>
              <p:nvPr/>
            </p:nvSpPr>
            <p:spPr bwMode="auto">
              <a:xfrm>
                <a:off x="238" y="4676"/>
                <a:ext cx="945" cy="12"/>
              </a:xfrm>
              <a:prstGeom prst="rect">
                <a:avLst/>
              </a:prstGeom>
              <a:solidFill>
                <a:srgbClr val="DCD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4" name="Rectangle 330"/>
              <p:cNvSpPr>
                <a:spLocks noChangeArrowheads="1"/>
              </p:cNvSpPr>
              <p:nvPr/>
            </p:nvSpPr>
            <p:spPr bwMode="auto">
              <a:xfrm>
                <a:off x="238" y="4688"/>
                <a:ext cx="945" cy="24"/>
              </a:xfrm>
              <a:prstGeom prst="rect">
                <a:avLst/>
              </a:prstGeom>
              <a:solidFill>
                <a:srgbClr val="DBD3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5" name="Rectangle 331"/>
              <p:cNvSpPr>
                <a:spLocks noChangeArrowheads="1"/>
              </p:cNvSpPr>
              <p:nvPr/>
            </p:nvSpPr>
            <p:spPr bwMode="auto">
              <a:xfrm>
                <a:off x="238" y="4712"/>
                <a:ext cx="945" cy="17"/>
              </a:xfrm>
              <a:prstGeom prst="rect">
                <a:avLst/>
              </a:prstGeom>
              <a:solidFill>
                <a:srgbClr val="DAD1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6" name="Rectangle 332"/>
              <p:cNvSpPr>
                <a:spLocks noChangeArrowheads="1"/>
              </p:cNvSpPr>
              <p:nvPr/>
            </p:nvSpPr>
            <p:spPr bwMode="auto">
              <a:xfrm>
                <a:off x="238" y="4729"/>
                <a:ext cx="945" cy="15"/>
              </a:xfrm>
              <a:prstGeom prst="rect">
                <a:avLst/>
              </a:prstGeom>
              <a:solidFill>
                <a:srgbClr val="D8D0E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7" name="Rectangle 333"/>
              <p:cNvSpPr>
                <a:spLocks noChangeArrowheads="1"/>
              </p:cNvSpPr>
              <p:nvPr/>
            </p:nvSpPr>
            <p:spPr bwMode="auto">
              <a:xfrm>
                <a:off x="238" y="4744"/>
                <a:ext cx="945" cy="24"/>
              </a:xfrm>
              <a:prstGeom prst="rect">
                <a:avLst/>
              </a:prstGeom>
              <a:solidFill>
                <a:srgbClr val="D7CE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8" name="Rectangle 334"/>
              <p:cNvSpPr>
                <a:spLocks noChangeArrowheads="1"/>
              </p:cNvSpPr>
              <p:nvPr/>
            </p:nvSpPr>
            <p:spPr bwMode="auto">
              <a:xfrm>
                <a:off x="238" y="4768"/>
                <a:ext cx="945" cy="25"/>
              </a:xfrm>
              <a:prstGeom prst="rect">
                <a:avLst/>
              </a:prstGeom>
              <a:solidFill>
                <a:srgbClr val="D6CC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9" name="Rectangle 335"/>
              <p:cNvSpPr>
                <a:spLocks noChangeArrowheads="1"/>
              </p:cNvSpPr>
              <p:nvPr/>
            </p:nvSpPr>
            <p:spPr bwMode="auto">
              <a:xfrm>
                <a:off x="238" y="4793"/>
                <a:ext cx="945" cy="20"/>
              </a:xfrm>
              <a:prstGeom prst="rect">
                <a:avLst/>
              </a:prstGeom>
              <a:solidFill>
                <a:srgbClr val="D4CB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0" name="Rectangle 336"/>
              <p:cNvSpPr>
                <a:spLocks noChangeArrowheads="1"/>
              </p:cNvSpPr>
              <p:nvPr/>
            </p:nvSpPr>
            <p:spPr bwMode="auto">
              <a:xfrm>
                <a:off x="238" y="4813"/>
                <a:ext cx="945" cy="32"/>
              </a:xfrm>
              <a:prstGeom prst="rect">
                <a:avLst/>
              </a:prstGeom>
              <a:solidFill>
                <a:srgbClr val="D3C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1" name="Rectangle 337"/>
              <p:cNvSpPr>
                <a:spLocks noChangeArrowheads="1"/>
              </p:cNvSpPr>
              <p:nvPr/>
            </p:nvSpPr>
            <p:spPr bwMode="auto">
              <a:xfrm>
                <a:off x="238" y="4845"/>
                <a:ext cx="945" cy="32"/>
              </a:xfrm>
              <a:prstGeom prst="rect">
                <a:avLst/>
              </a:prstGeom>
              <a:solidFill>
                <a:srgbClr val="D2C7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2" name="Rectangle 338"/>
              <p:cNvSpPr>
                <a:spLocks noChangeArrowheads="1"/>
              </p:cNvSpPr>
              <p:nvPr/>
            </p:nvSpPr>
            <p:spPr bwMode="auto">
              <a:xfrm>
                <a:off x="238" y="4877"/>
                <a:ext cx="945" cy="26"/>
              </a:xfrm>
              <a:prstGeom prst="rect">
                <a:avLst/>
              </a:prstGeom>
              <a:solidFill>
                <a:srgbClr val="D0C6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3" name="Rectangle 339"/>
              <p:cNvSpPr>
                <a:spLocks noChangeArrowheads="1"/>
              </p:cNvSpPr>
              <p:nvPr/>
            </p:nvSpPr>
            <p:spPr bwMode="auto">
              <a:xfrm>
                <a:off x="238" y="4903"/>
                <a:ext cx="945" cy="44"/>
              </a:xfrm>
              <a:prstGeom prst="rect">
                <a:avLst/>
              </a:prstGeom>
              <a:solidFill>
                <a:srgbClr val="CFC4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4" name="Rectangle 340"/>
              <p:cNvSpPr>
                <a:spLocks noChangeArrowheads="1"/>
              </p:cNvSpPr>
              <p:nvPr/>
            </p:nvSpPr>
            <p:spPr bwMode="auto">
              <a:xfrm>
                <a:off x="238" y="4947"/>
                <a:ext cx="945" cy="40"/>
              </a:xfrm>
              <a:prstGeom prst="rect">
                <a:avLst/>
              </a:prstGeom>
              <a:solidFill>
                <a:srgbClr val="CEC3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5" name="Rectangle 341"/>
              <p:cNvSpPr>
                <a:spLocks noChangeArrowheads="1"/>
              </p:cNvSpPr>
              <p:nvPr/>
            </p:nvSpPr>
            <p:spPr bwMode="auto">
              <a:xfrm>
                <a:off x="238" y="4987"/>
                <a:ext cx="945" cy="71"/>
              </a:xfrm>
              <a:prstGeom prst="rect">
                <a:avLst/>
              </a:prstGeom>
              <a:solidFill>
                <a:srgbClr val="CCC0D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6" name="Oval 342"/>
              <p:cNvSpPr>
                <a:spLocks noChangeArrowheads="1"/>
              </p:cNvSpPr>
              <p:nvPr/>
            </p:nvSpPr>
            <p:spPr bwMode="auto">
              <a:xfrm>
                <a:off x="239" y="4024"/>
                <a:ext cx="943" cy="1034"/>
              </a:xfrm>
              <a:prstGeom prst="ellipse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368" name="Rectangle 344"/>
            <p:cNvSpPr>
              <a:spLocks noChangeArrowheads="1"/>
            </p:cNvSpPr>
            <p:nvPr/>
          </p:nvSpPr>
          <p:spPr bwMode="auto">
            <a:xfrm>
              <a:off x="553" y="4204"/>
              <a:ext cx="405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Отряд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9" name="Rectangle 345"/>
            <p:cNvSpPr>
              <a:spLocks noChangeArrowheads="1"/>
            </p:cNvSpPr>
            <p:nvPr/>
          </p:nvSpPr>
          <p:spPr bwMode="auto">
            <a:xfrm>
              <a:off x="600" y="4374"/>
              <a:ext cx="285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ППН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0" name="Rectangle 346"/>
            <p:cNvSpPr>
              <a:spLocks noChangeArrowheads="1"/>
            </p:cNvSpPr>
            <p:nvPr/>
          </p:nvSpPr>
          <p:spPr bwMode="auto">
            <a:xfrm>
              <a:off x="822" y="4374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1" name="Rectangle 347"/>
            <p:cNvSpPr>
              <a:spLocks noChangeArrowheads="1"/>
            </p:cNvSpPr>
            <p:nvPr/>
          </p:nvSpPr>
          <p:spPr bwMode="auto">
            <a:xfrm>
              <a:off x="472" y="4541"/>
              <a:ext cx="127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«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2" name="Rectangle 348"/>
            <p:cNvSpPr>
              <a:spLocks noChangeArrowheads="1"/>
            </p:cNvSpPr>
            <p:nvPr/>
          </p:nvSpPr>
          <p:spPr bwMode="auto">
            <a:xfrm>
              <a:off x="535" y="4541"/>
              <a:ext cx="414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BRAVO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3" name="Rectangle 349"/>
            <p:cNvSpPr>
              <a:spLocks noChangeArrowheads="1"/>
            </p:cNvSpPr>
            <p:nvPr/>
          </p:nvSpPr>
          <p:spPr bwMode="auto">
            <a:xfrm>
              <a:off x="887" y="4541"/>
              <a:ext cx="127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4" name="Rectangle 350"/>
            <p:cNvSpPr>
              <a:spLocks noChangeArrowheads="1"/>
            </p:cNvSpPr>
            <p:nvPr/>
          </p:nvSpPr>
          <p:spPr bwMode="auto">
            <a:xfrm>
              <a:off x="950" y="4541"/>
              <a:ext cx="9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5" name="Rectangle 351"/>
            <p:cNvSpPr>
              <a:spLocks noChangeArrowheads="1"/>
            </p:cNvSpPr>
            <p:nvPr/>
          </p:nvSpPr>
          <p:spPr bwMode="auto">
            <a:xfrm>
              <a:off x="604" y="4729"/>
              <a:ext cx="15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11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6" name="Rectangle 352"/>
            <p:cNvSpPr>
              <a:spLocks noChangeArrowheads="1"/>
            </p:cNvSpPr>
            <p:nvPr/>
          </p:nvSpPr>
          <p:spPr bwMode="auto">
            <a:xfrm>
              <a:off x="751" y="4709"/>
              <a:ext cx="14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7" name="Rectangle 353"/>
            <p:cNvSpPr>
              <a:spLocks noChangeArrowheads="1"/>
            </p:cNvSpPr>
            <p:nvPr/>
          </p:nvSpPr>
          <p:spPr bwMode="auto">
            <a:xfrm>
              <a:off x="818" y="4709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8" name="Rectangle 354"/>
            <p:cNvSpPr>
              <a:spLocks noChangeArrowheads="1"/>
            </p:cNvSpPr>
            <p:nvPr/>
          </p:nvSpPr>
          <p:spPr bwMode="auto">
            <a:xfrm>
              <a:off x="431" y="490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421" name="Group 397"/>
            <p:cNvGrpSpPr>
              <a:grpSpLocks/>
            </p:cNvGrpSpPr>
            <p:nvPr/>
          </p:nvGrpSpPr>
          <p:grpSpPr bwMode="auto">
            <a:xfrm>
              <a:off x="1182" y="4448"/>
              <a:ext cx="1486" cy="813"/>
              <a:chOff x="1182" y="4448"/>
              <a:chExt cx="1486" cy="813"/>
            </a:xfrm>
          </p:grpSpPr>
          <p:sp>
            <p:nvSpPr>
              <p:cNvPr id="1379" name="Rectangle 355"/>
              <p:cNvSpPr>
                <a:spLocks noChangeArrowheads="1"/>
              </p:cNvSpPr>
              <p:nvPr/>
            </p:nvSpPr>
            <p:spPr bwMode="auto">
              <a:xfrm>
                <a:off x="1191" y="4468"/>
                <a:ext cx="1477" cy="79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0" name="Oval 356"/>
              <p:cNvSpPr>
                <a:spLocks noChangeArrowheads="1"/>
              </p:cNvSpPr>
              <p:nvPr/>
            </p:nvSpPr>
            <p:spPr bwMode="auto">
              <a:xfrm>
                <a:off x="1192" y="4469"/>
                <a:ext cx="1474" cy="791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1" name="Rectangle 357"/>
              <p:cNvSpPr>
                <a:spLocks noChangeArrowheads="1"/>
              </p:cNvSpPr>
              <p:nvPr/>
            </p:nvSpPr>
            <p:spPr bwMode="auto">
              <a:xfrm>
                <a:off x="1191" y="4468"/>
                <a:ext cx="1477" cy="79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2" name="Rectangle 358"/>
              <p:cNvSpPr>
                <a:spLocks noChangeArrowheads="1"/>
              </p:cNvSpPr>
              <p:nvPr/>
            </p:nvSpPr>
            <p:spPr bwMode="auto">
              <a:xfrm>
                <a:off x="1182" y="4448"/>
                <a:ext cx="1477" cy="7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3" name="Rectangle 359"/>
              <p:cNvSpPr>
                <a:spLocks noChangeArrowheads="1"/>
              </p:cNvSpPr>
              <p:nvPr/>
            </p:nvSpPr>
            <p:spPr bwMode="auto">
              <a:xfrm>
                <a:off x="1182" y="4519"/>
                <a:ext cx="1477" cy="39"/>
              </a:xfrm>
              <a:prstGeom prst="rect">
                <a:avLst/>
              </a:prstGeom>
              <a:solidFill>
                <a:srgbClr val="FEFD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4" name="Rectangle 360"/>
              <p:cNvSpPr>
                <a:spLocks noChangeArrowheads="1"/>
              </p:cNvSpPr>
              <p:nvPr/>
            </p:nvSpPr>
            <p:spPr bwMode="auto">
              <a:xfrm>
                <a:off x="1182" y="4558"/>
                <a:ext cx="1477" cy="34"/>
              </a:xfrm>
              <a:prstGeom prst="rect">
                <a:avLst/>
              </a:prstGeom>
              <a:solidFill>
                <a:srgbClr val="FC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5" name="Rectangle 361"/>
              <p:cNvSpPr>
                <a:spLocks noChangeArrowheads="1"/>
              </p:cNvSpPr>
              <p:nvPr/>
            </p:nvSpPr>
            <p:spPr bwMode="auto">
              <a:xfrm>
                <a:off x="1182" y="4592"/>
                <a:ext cx="1477" cy="35"/>
              </a:xfrm>
              <a:prstGeom prst="rect">
                <a:avLst/>
              </a:prstGeom>
              <a:solidFill>
                <a:srgbClr val="FBFA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6" name="Rectangle 362"/>
              <p:cNvSpPr>
                <a:spLocks noChangeArrowheads="1"/>
              </p:cNvSpPr>
              <p:nvPr/>
            </p:nvSpPr>
            <p:spPr bwMode="auto">
              <a:xfrm>
                <a:off x="1182" y="4627"/>
                <a:ext cx="1477" cy="31"/>
              </a:xfrm>
              <a:prstGeom prst="rect">
                <a:avLst/>
              </a:prstGeom>
              <a:solidFill>
                <a:srgbClr val="F9F8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7" name="Rectangle 363"/>
              <p:cNvSpPr>
                <a:spLocks noChangeArrowheads="1"/>
              </p:cNvSpPr>
              <p:nvPr/>
            </p:nvSpPr>
            <p:spPr bwMode="auto">
              <a:xfrm>
                <a:off x="1182" y="4658"/>
                <a:ext cx="1477" cy="21"/>
              </a:xfrm>
              <a:prstGeom prst="rect">
                <a:avLst/>
              </a:prstGeom>
              <a:solidFill>
                <a:srgbClr val="F8F6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8" name="Rectangle 364"/>
              <p:cNvSpPr>
                <a:spLocks noChangeArrowheads="1"/>
              </p:cNvSpPr>
              <p:nvPr/>
            </p:nvSpPr>
            <p:spPr bwMode="auto">
              <a:xfrm>
                <a:off x="1182" y="4679"/>
                <a:ext cx="1477" cy="12"/>
              </a:xfrm>
              <a:prstGeom prst="rect">
                <a:avLst/>
              </a:prstGeom>
              <a:solidFill>
                <a:srgbClr val="F6F5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9" name="Rectangle 365"/>
              <p:cNvSpPr>
                <a:spLocks noChangeArrowheads="1"/>
              </p:cNvSpPr>
              <p:nvPr/>
            </p:nvSpPr>
            <p:spPr bwMode="auto">
              <a:xfrm>
                <a:off x="1182" y="4691"/>
                <a:ext cx="1477" cy="22"/>
              </a:xfrm>
              <a:prstGeom prst="rect">
                <a:avLst/>
              </a:prstGeom>
              <a:solidFill>
                <a:srgbClr val="F5F3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0" name="Rectangle 366"/>
              <p:cNvSpPr>
                <a:spLocks noChangeArrowheads="1"/>
              </p:cNvSpPr>
              <p:nvPr/>
            </p:nvSpPr>
            <p:spPr bwMode="auto">
              <a:xfrm>
                <a:off x="1182" y="4713"/>
                <a:ext cx="1477" cy="16"/>
              </a:xfrm>
              <a:prstGeom prst="rect">
                <a:avLst/>
              </a:prstGeom>
              <a:solidFill>
                <a:srgbClr val="F4F1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1" name="Rectangle 367"/>
              <p:cNvSpPr>
                <a:spLocks noChangeArrowheads="1"/>
              </p:cNvSpPr>
              <p:nvPr/>
            </p:nvSpPr>
            <p:spPr bwMode="auto">
              <a:xfrm>
                <a:off x="1182" y="4729"/>
                <a:ext cx="1477" cy="12"/>
              </a:xfrm>
              <a:prstGeom prst="rect">
                <a:avLst/>
              </a:prstGeom>
              <a:solidFill>
                <a:srgbClr val="F2F0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2" name="Rectangle 368"/>
              <p:cNvSpPr>
                <a:spLocks noChangeArrowheads="1"/>
              </p:cNvSpPr>
              <p:nvPr/>
            </p:nvSpPr>
            <p:spPr bwMode="auto">
              <a:xfrm>
                <a:off x="1182" y="4741"/>
                <a:ext cx="1477" cy="15"/>
              </a:xfrm>
              <a:prstGeom prst="rect">
                <a:avLst/>
              </a:prstGeom>
              <a:solidFill>
                <a:srgbClr val="F1EE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3" name="Rectangle 369"/>
              <p:cNvSpPr>
                <a:spLocks noChangeArrowheads="1"/>
              </p:cNvSpPr>
              <p:nvPr/>
            </p:nvSpPr>
            <p:spPr bwMode="auto">
              <a:xfrm>
                <a:off x="1182" y="4756"/>
                <a:ext cx="1477" cy="12"/>
              </a:xfrm>
              <a:prstGeom prst="rect">
                <a:avLst/>
              </a:prstGeom>
              <a:solidFill>
                <a:srgbClr val="F0ED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4" name="Rectangle 370"/>
              <p:cNvSpPr>
                <a:spLocks noChangeArrowheads="1"/>
              </p:cNvSpPr>
              <p:nvPr/>
            </p:nvSpPr>
            <p:spPr bwMode="auto">
              <a:xfrm>
                <a:off x="1182" y="4768"/>
                <a:ext cx="1477" cy="16"/>
              </a:xfrm>
              <a:prstGeom prst="rect">
                <a:avLst/>
              </a:prstGeom>
              <a:solidFill>
                <a:srgbClr val="EFEB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5" name="Rectangle 371"/>
              <p:cNvSpPr>
                <a:spLocks noChangeArrowheads="1"/>
              </p:cNvSpPr>
              <p:nvPr/>
            </p:nvSpPr>
            <p:spPr bwMode="auto">
              <a:xfrm>
                <a:off x="1182" y="4784"/>
                <a:ext cx="1477" cy="13"/>
              </a:xfrm>
              <a:prstGeom prst="rect">
                <a:avLst/>
              </a:prstGeom>
              <a:solidFill>
                <a:srgbClr val="EDEA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6" name="Rectangle 372"/>
              <p:cNvSpPr>
                <a:spLocks noChangeArrowheads="1"/>
              </p:cNvSpPr>
              <p:nvPr/>
            </p:nvSpPr>
            <p:spPr bwMode="auto">
              <a:xfrm>
                <a:off x="1182" y="4797"/>
                <a:ext cx="1477" cy="12"/>
              </a:xfrm>
              <a:prstGeom prst="rect">
                <a:avLst/>
              </a:prstGeom>
              <a:solidFill>
                <a:srgbClr val="ECE8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7" name="Rectangle 373"/>
              <p:cNvSpPr>
                <a:spLocks noChangeArrowheads="1"/>
              </p:cNvSpPr>
              <p:nvPr/>
            </p:nvSpPr>
            <p:spPr bwMode="auto">
              <a:xfrm>
                <a:off x="1182" y="4809"/>
                <a:ext cx="1477" cy="16"/>
              </a:xfrm>
              <a:prstGeom prst="rect">
                <a:avLst/>
              </a:prstGeom>
              <a:solidFill>
                <a:srgbClr val="EBE6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8" name="Rectangle 374"/>
              <p:cNvSpPr>
                <a:spLocks noChangeArrowheads="1"/>
              </p:cNvSpPr>
              <p:nvPr/>
            </p:nvSpPr>
            <p:spPr bwMode="auto">
              <a:xfrm>
                <a:off x="1182" y="4825"/>
                <a:ext cx="1477" cy="8"/>
              </a:xfrm>
              <a:prstGeom prst="rect">
                <a:avLst/>
              </a:prstGeom>
              <a:solidFill>
                <a:srgbClr val="E9E5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9" name="Rectangle 375"/>
              <p:cNvSpPr>
                <a:spLocks noChangeArrowheads="1"/>
              </p:cNvSpPr>
              <p:nvPr/>
            </p:nvSpPr>
            <p:spPr bwMode="auto">
              <a:xfrm>
                <a:off x="1182" y="4833"/>
                <a:ext cx="1477" cy="16"/>
              </a:xfrm>
              <a:prstGeom prst="rect">
                <a:avLst/>
              </a:prstGeom>
              <a:solidFill>
                <a:srgbClr val="E8E3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0" name="Rectangle 376"/>
              <p:cNvSpPr>
                <a:spLocks noChangeArrowheads="1"/>
              </p:cNvSpPr>
              <p:nvPr/>
            </p:nvSpPr>
            <p:spPr bwMode="auto">
              <a:xfrm>
                <a:off x="1182" y="4849"/>
                <a:ext cx="1477" cy="15"/>
              </a:xfrm>
              <a:prstGeom prst="rect">
                <a:avLst/>
              </a:prstGeom>
              <a:solidFill>
                <a:srgbClr val="E6E1E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1" name="Rectangle 377"/>
              <p:cNvSpPr>
                <a:spLocks noChangeArrowheads="1"/>
              </p:cNvSpPr>
              <p:nvPr/>
            </p:nvSpPr>
            <p:spPr bwMode="auto">
              <a:xfrm>
                <a:off x="1182" y="4864"/>
                <a:ext cx="1477" cy="16"/>
              </a:xfrm>
              <a:prstGeom prst="rect">
                <a:avLst/>
              </a:prstGeom>
              <a:solidFill>
                <a:srgbClr val="E5DF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2" name="Rectangle 378"/>
              <p:cNvSpPr>
                <a:spLocks noChangeArrowheads="1"/>
              </p:cNvSpPr>
              <p:nvPr/>
            </p:nvSpPr>
            <p:spPr bwMode="auto">
              <a:xfrm>
                <a:off x="1182" y="4880"/>
                <a:ext cx="1477" cy="15"/>
              </a:xfrm>
              <a:prstGeom prst="rect">
                <a:avLst/>
              </a:prstGeom>
              <a:solidFill>
                <a:srgbClr val="E3DD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3" name="Rectangle 379"/>
              <p:cNvSpPr>
                <a:spLocks noChangeArrowheads="1"/>
              </p:cNvSpPr>
              <p:nvPr/>
            </p:nvSpPr>
            <p:spPr bwMode="auto">
              <a:xfrm>
                <a:off x="1182" y="4895"/>
                <a:ext cx="1477" cy="12"/>
              </a:xfrm>
              <a:prstGeom prst="rect">
                <a:avLst/>
              </a:prstGeom>
              <a:solidFill>
                <a:srgbClr val="E2DBE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4" name="Rectangle 380"/>
              <p:cNvSpPr>
                <a:spLocks noChangeArrowheads="1"/>
              </p:cNvSpPr>
              <p:nvPr/>
            </p:nvSpPr>
            <p:spPr bwMode="auto">
              <a:xfrm>
                <a:off x="1182" y="4907"/>
                <a:ext cx="1477" cy="10"/>
              </a:xfrm>
              <a:prstGeom prst="rect">
                <a:avLst/>
              </a:prstGeom>
              <a:solidFill>
                <a:srgbClr val="E0DA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5" name="Rectangle 381"/>
              <p:cNvSpPr>
                <a:spLocks noChangeArrowheads="1"/>
              </p:cNvSpPr>
              <p:nvPr/>
            </p:nvSpPr>
            <p:spPr bwMode="auto">
              <a:xfrm>
                <a:off x="1182" y="4917"/>
                <a:ext cx="1477" cy="16"/>
              </a:xfrm>
              <a:prstGeom prst="rect">
                <a:avLst/>
              </a:prstGeom>
              <a:solidFill>
                <a:srgbClr val="DFD8E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6" name="Rectangle 382"/>
              <p:cNvSpPr>
                <a:spLocks noChangeArrowheads="1"/>
              </p:cNvSpPr>
              <p:nvPr/>
            </p:nvSpPr>
            <p:spPr bwMode="auto">
              <a:xfrm>
                <a:off x="1182" y="4933"/>
                <a:ext cx="1477" cy="15"/>
              </a:xfrm>
              <a:prstGeom prst="rect">
                <a:avLst/>
              </a:prstGeom>
              <a:solidFill>
                <a:srgbClr val="DED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7" name="Rectangle 383"/>
              <p:cNvSpPr>
                <a:spLocks noChangeArrowheads="1"/>
              </p:cNvSpPr>
              <p:nvPr/>
            </p:nvSpPr>
            <p:spPr bwMode="auto">
              <a:xfrm>
                <a:off x="1182" y="4948"/>
                <a:ext cx="1477" cy="10"/>
              </a:xfrm>
              <a:prstGeom prst="rect">
                <a:avLst/>
              </a:prstGeom>
              <a:solidFill>
                <a:srgbClr val="DCD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8" name="Rectangle 384"/>
              <p:cNvSpPr>
                <a:spLocks noChangeArrowheads="1"/>
              </p:cNvSpPr>
              <p:nvPr/>
            </p:nvSpPr>
            <p:spPr bwMode="auto">
              <a:xfrm>
                <a:off x="1182" y="4958"/>
                <a:ext cx="1477" cy="18"/>
              </a:xfrm>
              <a:prstGeom prst="rect">
                <a:avLst/>
              </a:prstGeom>
              <a:solidFill>
                <a:srgbClr val="DBD3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9" name="Rectangle 385"/>
              <p:cNvSpPr>
                <a:spLocks noChangeArrowheads="1"/>
              </p:cNvSpPr>
              <p:nvPr/>
            </p:nvSpPr>
            <p:spPr bwMode="auto">
              <a:xfrm>
                <a:off x="1182" y="4976"/>
                <a:ext cx="1477" cy="12"/>
              </a:xfrm>
              <a:prstGeom prst="rect">
                <a:avLst/>
              </a:prstGeom>
              <a:solidFill>
                <a:srgbClr val="DAD1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0" name="Rectangle 386"/>
              <p:cNvSpPr>
                <a:spLocks noChangeArrowheads="1"/>
              </p:cNvSpPr>
              <p:nvPr/>
            </p:nvSpPr>
            <p:spPr bwMode="auto">
              <a:xfrm>
                <a:off x="1182" y="4988"/>
                <a:ext cx="1477" cy="13"/>
              </a:xfrm>
              <a:prstGeom prst="rect">
                <a:avLst/>
              </a:prstGeom>
              <a:solidFill>
                <a:srgbClr val="D8D0E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1" name="Rectangle 387"/>
              <p:cNvSpPr>
                <a:spLocks noChangeArrowheads="1"/>
              </p:cNvSpPr>
              <p:nvPr/>
            </p:nvSpPr>
            <p:spPr bwMode="auto">
              <a:xfrm>
                <a:off x="1182" y="5001"/>
                <a:ext cx="1477" cy="18"/>
              </a:xfrm>
              <a:prstGeom prst="rect">
                <a:avLst/>
              </a:prstGeom>
              <a:solidFill>
                <a:srgbClr val="D7CE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2" name="Rectangle 388"/>
              <p:cNvSpPr>
                <a:spLocks noChangeArrowheads="1"/>
              </p:cNvSpPr>
              <p:nvPr/>
            </p:nvSpPr>
            <p:spPr bwMode="auto">
              <a:xfrm>
                <a:off x="1182" y="5019"/>
                <a:ext cx="1477" cy="18"/>
              </a:xfrm>
              <a:prstGeom prst="rect">
                <a:avLst/>
              </a:prstGeom>
              <a:solidFill>
                <a:srgbClr val="D6CC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3" name="Rectangle 389"/>
              <p:cNvSpPr>
                <a:spLocks noChangeArrowheads="1"/>
              </p:cNvSpPr>
              <p:nvPr/>
            </p:nvSpPr>
            <p:spPr bwMode="auto">
              <a:xfrm>
                <a:off x="1182" y="5037"/>
                <a:ext cx="1477" cy="15"/>
              </a:xfrm>
              <a:prstGeom prst="rect">
                <a:avLst/>
              </a:prstGeom>
              <a:solidFill>
                <a:srgbClr val="D4CB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4" name="Rectangle 390"/>
              <p:cNvSpPr>
                <a:spLocks noChangeArrowheads="1"/>
              </p:cNvSpPr>
              <p:nvPr/>
            </p:nvSpPr>
            <p:spPr bwMode="auto">
              <a:xfrm>
                <a:off x="1182" y="5052"/>
                <a:ext cx="1477" cy="26"/>
              </a:xfrm>
              <a:prstGeom prst="rect">
                <a:avLst/>
              </a:prstGeom>
              <a:solidFill>
                <a:srgbClr val="D3C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5" name="Rectangle 391"/>
              <p:cNvSpPr>
                <a:spLocks noChangeArrowheads="1"/>
              </p:cNvSpPr>
              <p:nvPr/>
            </p:nvSpPr>
            <p:spPr bwMode="auto">
              <a:xfrm>
                <a:off x="1182" y="5078"/>
                <a:ext cx="1477" cy="25"/>
              </a:xfrm>
              <a:prstGeom prst="rect">
                <a:avLst/>
              </a:prstGeom>
              <a:solidFill>
                <a:srgbClr val="D2C7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6" name="Rectangle 392"/>
              <p:cNvSpPr>
                <a:spLocks noChangeArrowheads="1"/>
              </p:cNvSpPr>
              <p:nvPr/>
            </p:nvSpPr>
            <p:spPr bwMode="auto">
              <a:xfrm>
                <a:off x="1182" y="5103"/>
                <a:ext cx="1477" cy="18"/>
              </a:xfrm>
              <a:prstGeom prst="rect">
                <a:avLst/>
              </a:prstGeom>
              <a:solidFill>
                <a:srgbClr val="D0C6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7" name="Rectangle 393"/>
              <p:cNvSpPr>
                <a:spLocks noChangeArrowheads="1"/>
              </p:cNvSpPr>
              <p:nvPr/>
            </p:nvSpPr>
            <p:spPr bwMode="auto">
              <a:xfrm>
                <a:off x="1182" y="5121"/>
                <a:ext cx="1477" cy="33"/>
              </a:xfrm>
              <a:prstGeom prst="rect">
                <a:avLst/>
              </a:prstGeom>
              <a:solidFill>
                <a:srgbClr val="CFC4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8" name="Rectangle 394"/>
              <p:cNvSpPr>
                <a:spLocks noChangeArrowheads="1"/>
              </p:cNvSpPr>
              <p:nvPr/>
            </p:nvSpPr>
            <p:spPr bwMode="auto">
              <a:xfrm>
                <a:off x="1182" y="5154"/>
                <a:ext cx="1477" cy="32"/>
              </a:xfrm>
              <a:prstGeom prst="rect">
                <a:avLst/>
              </a:prstGeom>
              <a:solidFill>
                <a:srgbClr val="CEC3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9" name="Rectangle 395"/>
              <p:cNvSpPr>
                <a:spLocks noChangeArrowheads="1"/>
              </p:cNvSpPr>
              <p:nvPr/>
            </p:nvSpPr>
            <p:spPr bwMode="auto">
              <a:xfrm>
                <a:off x="1182" y="5186"/>
                <a:ext cx="1477" cy="55"/>
              </a:xfrm>
              <a:prstGeom prst="rect">
                <a:avLst/>
              </a:prstGeom>
              <a:solidFill>
                <a:srgbClr val="CCC0D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0" name="Oval 396"/>
              <p:cNvSpPr>
                <a:spLocks noChangeArrowheads="1"/>
              </p:cNvSpPr>
              <p:nvPr/>
            </p:nvSpPr>
            <p:spPr bwMode="auto">
              <a:xfrm>
                <a:off x="1182" y="4449"/>
                <a:ext cx="1475" cy="791"/>
              </a:xfrm>
              <a:prstGeom prst="ellipse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22" name="Rectangle 398"/>
            <p:cNvSpPr>
              <a:spLocks noChangeArrowheads="1"/>
            </p:cNvSpPr>
            <p:nvPr/>
          </p:nvSpPr>
          <p:spPr bwMode="auto">
            <a:xfrm>
              <a:off x="1556" y="4478"/>
              <a:ext cx="797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Школьная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" name="Rectangle 399"/>
            <p:cNvSpPr>
              <a:spLocks noChangeArrowheads="1"/>
            </p:cNvSpPr>
            <p:nvPr/>
          </p:nvSpPr>
          <p:spPr bwMode="auto">
            <a:xfrm>
              <a:off x="1692" y="4614"/>
              <a:ext cx="49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газета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4" name="Rectangle 400"/>
            <p:cNvSpPr>
              <a:spLocks noChangeArrowheads="1"/>
            </p:cNvSpPr>
            <p:nvPr/>
          </p:nvSpPr>
          <p:spPr bwMode="auto">
            <a:xfrm>
              <a:off x="2102" y="4765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5" name="Rectangle 401"/>
            <p:cNvSpPr>
              <a:spLocks noChangeArrowheads="1"/>
            </p:cNvSpPr>
            <p:nvPr/>
          </p:nvSpPr>
          <p:spPr bwMode="auto">
            <a:xfrm>
              <a:off x="1522" y="4161"/>
              <a:ext cx="98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6" name="Rectangle 402"/>
            <p:cNvSpPr>
              <a:spLocks noChangeArrowheads="1"/>
            </p:cNvSpPr>
            <p:nvPr/>
          </p:nvSpPr>
          <p:spPr bwMode="auto">
            <a:xfrm>
              <a:off x="-2753" y="3934"/>
              <a:ext cx="290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7" name="Rectangle 403"/>
            <p:cNvSpPr>
              <a:spLocks noChangeArrowheads="1"/>
            </p:cNvSpPr>
            <p:nvPr/>
          </p:nvSpPr>
          <p:spPr bwMode="auto">
            <a:xfrm>
              <a:off x="11127" y="4342"/>
              <a:ext cx="16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8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Н</a:t>
              </a: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8" name="Rectangle 404"/>
            <p:cNvSpPr>
              <a:spLocks noChangeArrowheads="1"/>
            </p:cNvSpPr>
            <p:nvPr/>
          </p:nvSpPr>
          <p:spPr bwMode="auto">
            <a:xfrm>
              <a:off x="1737" y="4935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9" name="Rectangle 405"/>
            <p:cNvSpPr>
              <a:spLocks noChangeArrowheads="1"/>
            </p:cNvSpPr>
            <p:nvPr/>
          </p:nvSpPr>
          <p:spPr bwMode="auto">
            <a:xfrm>
              <a:off x="1911" y="4935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0" name="Rectangle 406"/>
            <p:cNvSpPr>
              <a:spLocks noChangeArrowheads="1"/>
            </p:cNvSpPr>
            <p:nvPr/>
          </p:nvSpPr>
          <p:spPr bwMode="auto">
            <a:xfrm>
              <a:off x="1511" y="4841"/>
              <a:ext cx="84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 Наше время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1" name="Rectangle 407"/>
            <p:cNvSpPr>
              <a:spLocks noChangeArrowheads="1"/>
            </p:cNvSpPr>
            <p:nvPr/>
          </p:nvSpPr>
          <p:spPr bwMode="auto">
            <a:xfrm>
              <a:off x="2317" y="4935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4" name="Rectangle 410"/>
            <p:cNvSpPr>
              <a:spLocks noChangeArrowheads="1"/>
            </p:cNvSpPr>
            <p:nvPr/>
          </p:nvSpPr>
          <p:spPr bwMode="auto">
            <a:xfrm>
              <a:off x="1858" y="5110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5" name="Rectangle 411"/>
            <p:cNvSpPr>
              <a:spLocks noChangeArrowheads="1"/>
            </p:cNvSpPr>
            <p:nvPr/>
          </p:nvSpPr>
          <p:spPr bwMode="auto">
            <a:xfrm>
              <a:off x="1941" y="5110"/>
              <a:ext cx="106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" name="Rectangle 414"/>
            <p:cNvSpPr>
              <a:spLocks noChangeArrowheads="1"/>
            </p:cNvSpPr>
            <p:nvPr/>
          </p:nvSpPr>
          <p:spPr bwMode="auto">
            <a:xfrm>
              <a:off x="1452" y="5441"/>
              <a:ext cx="79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" name="Rectangle 415"/>
            <p:cNvSpPr>
              <a:spLocks noChangeArrowheads="1"/>
            </p:cNvSpPr>
            <p:nvPr/>
          </p:nvSpPr>
          <p:spPr bwMode="auto">
            <a:xfrm>
              <a:off x="1452" y="5563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482" name="Group 458"/>
            <p:cNvGrpSpPr>
              <a:grpSpLocks/>
            </p:cNvGrpSpPr>
            <p:nvPr/>
          </p:nvGrpSpPr>
          <p:grpSpPr bwMode="auto">
            <a:xfrm>
              <a:off x="6259" y="4569"/>
              <a:ext cx="1808" cy="1212"/>
              <a:chOff x="6259" y="4569"/>
              <a:chExt cx="1808" cy="1212"/>
            </a:xfrm>
          </p:grpSpPr>
          <p:sp>
            <p:nvSpPr>
              <p:cNvPr id="1440" name="Rectangle 416"/>
              <p:cNvSpPr>
                <a:spLocks noChangeArrowheads="1"/>
              </p:cNvSpPr>
              <p:nvPr/>
            </p:nvSpPr>
            <p:spPr bwMode="auto">
              <a:xfrm>
                <a:off x="6268" y="4588"/>
                <a:ext cx="1799" cy="119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1" name="Oval 417"/>
              <p:cNvSpPr>
                <a:spLocks noChangeArrowheads="1"/>
              </p:cNvSpPr>
              <p:nvPr/>
            </p:nvSpPr>
            <p:spPr bwMode="auto">
              <a:xfrm>
                <a:off x="6268" y="4589"/>
                <a:ext cx="1798" cy="1191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2" name="Rectangle 418"/>
              <p:cNvSpPr>
                <a:spLocks noChangeArrowheads="1"/>
              </p:cNvSpPr>
              <p:nvPr/>
            </p:nvSpPr>
            <p:spPr bwMode="auto">
              <a:xfrm>
                <a:off x="6268" y="4588"/>
                <a:ext cx="1799" cy="119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3" name="Rectangle 419"/>
              <p:cNvSpPr>
                <a:spLocks noChangeArrowheads="1"/>
              </p:cNvSpPr>
              <p:nvPr/>
            </p:nvSpPr>
            <p:spPr bwMode="auto">
              <a:xfrm>
                <a:off x="6259" y="4569"/>
                <a:ext cx="1799" cy="10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4" name="Rectangle 420"/>
              <p:cNvSpPr>
                <a:spLocks noChangeArrowheads="1"/>
              </p:cNvSpPr>
              <p:nvPr/>
            </p:nvSpPr>
            <p:spPr bwMode="auto">
              <a:xfrm>
                <a:off x="6259" y="4673"/>
                <a:ext cx="1799" cy="62"/>
              </a:xfrm>
              <a:prstGeom prst="rect">
                <a:avLst/>
              </a:prstGeom>
              <a:solidFill>
                <a:srgbClr val="FEFD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5" name="Rectangle 421"/>
              <p:cNvSpPr>
                <a:spLocks noChangeArrowheads="1"/>
              </p:cNvSpPr>
              <p:nvPr/>
            </p:nvSpPr>
            <p:spPr bwMode="auto">
              <a:xfrm>
                <a:off x="6259" y="4735"/>
                <a:ext cx="1799" cy="50"/>
              </a:xfrm>
              <a:prstGeom prst="rect">
                <a:avLst/>
              </a:prstGeom>
              <a:solidFill>
                <a:srgbClr val="FCFC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6" name="Rectangle 422"/>
              <p:cNvSpPr>
                <a:spLocks noChangeArrowheads="1"/>
              </p:cNvSpPr>
              <p:nvPr/>
            </p:nvSpPr>
            <p:spPr bwMode="auto">
              <a:xfrm>
                <a:off x="6259" y="4785"/>
                <a:ext cx="1799" cy="52"/>
              </a:xfrm>
              <a:prstGeom prst="rect">
                <a:avLst/>
              </a:prstGeom>
              <a:solidFill>
                <a:srgbClr val="FBFA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7" name="Rectangle 423"/>
              <p:cNvSpPr>
                <a:spLocks noChangeArrowheads="1"/>
              </p:cNvSpPr>
              <p:nvPr/>
            </p:nvSpPr>
            <p:spPr bwMode="auto">
              <a:xfrm>
                <a:off x="6259" y="4837"/>
                <a:ext cx="1799" cy="46"/>
              </a:xfrm>
              <a:prstGeom prst="rect">
                <a:avLst/>
              </a:prstGeom>
              <a:solidFill>
                <a:srgbClr val="F9F8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8" name="Rectangle 424"/>
              <p:cNvSpPr>
                <a:spLocks noChangeArrowheads="1"/>
              </p:cNvSpPr>
              <p:nvPr/>
            </p:nvSpPr>
            <p:spPr bwMode="auto">
              <a:xfrm>
                <a:off x="6259" y="4883"/>
                <a:ext cx="1799" cy="33"/>
              </a:xfrm>
              <a:prstGeom prst="rect">
                <a:avLst/>
              </a:prstGeom>
              <a:solidFill>
                <a:srgbClr val="F8F6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9" name="Rectangle 425"/>
              <p:cNvSpPr>
                <a:spLocks noChangeArrowheads="1"/>
              </p:cNvSpPr>
              <p:nvPr/>
            </p:nvSpPr>
            <p:spPr bwMode="auto">
              <a:xfrm>
                <a:off x="6259" y="4916"/>
                <a:ext cx="1799" cy="19"/>
              </a:xfrm>
              <a:prstGeom prst="rect">
                <a:avLst/>
              </a:prstGeom>
              <a:solidFill>
                <a:srgbClr val="F6F5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0" name="Rectangle 426"/>
              <p:cNvSpPr>
                <a:spLocks noChangeArrowheads="1"/>
              </p:cNvSpPr>
              <p:nvPr/>
            </p:nvSpPr>
            <p:spPr bwMode="auto">
              <a:xfrm>
                <a:off x="6259" y="4935"/>
                <a:ext cx="1799" cy="32"/>
              </a:xfrm>
              <a:prstGeom prst="rect">
                <a:avLst/>
              </a:prstGeom>
              <a:solidFill>
                <a:srgbClr val="F5F3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1" name="Rectangle 427"/>
              <p:cNvSpPr>
                <a:spLocks noChangeArrowheads="1"/>
              </p:cNvSpPr>
              <p:nvPr/>
            </p:nvSpPr>
            <p:spPr bwMode="auto">
              <a:xfrm>
                <a:off x="6259" y="4967"/>
                <a:ext cx="1799" cy="23"/>
              </a:xfrm>
              <a:prstGeom prst="rect">
                <a:avLst/>
              </a:prstGeom>
              <a:solidFill>
                <a:srgbClr val="F4F1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2" name="Rectangle 428"/>
              <p:cNvSpPr>
                <a:spLocks noChangeArrowheads="1"/>
              </p:cNvSpPr>
              <p:nvPr/>
            </p:nvSpPr>
            <p:spPr bwMode="auto">
              <a:xfrm>
                <a:off x="6259" y="4990"/>
                <a:ext cx="1799" cy="19"/>
              </a:xfrm>
              <a:prstGeom prst="rect">
                <a:avLst/>
              </a:prstGeom>
              <a:solidFill>
                <a:srgbClr val="F2F0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3" name="Rectangle 429"/>
              <p:cNvSpPr>
                <a:spLocks noChangeArrowheads="1"/>
              </p:cNvSpPr>
              <p:nvPr/>
            </p:nvSpPr>
            <p:spPr bwMode="auto">
              <a:xfrm>
                <a:off x="6259" y="5009"/>
                <a:ext cx="1799" cy="23"/>
              </a:xfrm>
              <a:prstGeom prst="rect">
                <a:avLst/>
              </a:prstGeom>
              <a:solidFill>
                <a:srgbClr val="F1EE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4" name="Rectangle 430"/>
              <p:cNvSpPr>
                <a:spLocks noChangeArrowheads="1"/>
              </p:cNvSpPr>
              <p:nvPr/>
            </p:nvSpPr>
            <p:spPr bwMode="auto">
              <a:xfrm>
                <a:off x="6259" y="5032"/>
                <a:ext cx="1799" cy="19"/>
              </a:xfrm>
              <a:prstGeom prst="rect">
                <a:avLst/>
              </a:prstGeom>
              <a:solidFill>
                <a:srgbClr val="F0ED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5" name="Rectangle 431"/>
              <p:cNvSpPr>
                <a:spLocks noChangeArrowheads="1"/>
              </p:cNvSpPr>
              <p:nvPr/>
            </p:nvSpPr>
            <p:spPr bwMode="auto">
              <a:xfrm>
                <a:off x="6259" y="5051"/>
                <a:ext cx="1799" cy="23"/>
              </a:xfrm>
              <a:prstGeom prst="rect">
                <a:avLst/>
              </a:prstGeom>
              <a:solidFill>
                <a:srgbClr val="EFEB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6" name="Rectangle 432"/>
              <p:cNvSpPr>
                <a:spLocks noChangeArrowheads="1"/>
              </p:cNvSpPr>
              <p:nvPr/>
            </p:nvSpPr>
            <p:spPr bwMode="auto">
              <a:xfrm>
                <a:off x="6259" y="5074"/>
                <a:ext cx="1799" cy="18"/>
              </a:xfrm>
              <a:prstGeom prst="rect">
                <a:avLst/>
              </a:prstGeom>
              <a:solidFill>
                <a:srgbClr val="EDEA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7" name="Rectangle 433"/>
              <p:cNvSpPr>
                <a:spLocks noChangeArrowheads="1"/>
              </p:cNvSpPr>
              <p:nvPr/>
            </p:nvSpPr>
            <p:spPr bwMode="auto">
              <a:xfrm>
                <a:off x="6259" y="5092"/>
                <a:ext cx="1799" cy="19"/>
              </a:xfrm>
              <a:prstGeom prst="rect">
                <a:avLst/>
              </a:prstGeom>
              <a:solidFill>
                <a:srgbClr val="ECE8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8" name="Rectangle 434"/>
              <p:cNvSpPr>
                <a:spLocks noChangeArrowheads="1"/>
              </p:cNvSpPr>
              <p:nvPr/>
            </p:nvSpPr>
            <p:spPr bwMode="auto">
              <a:xfrm>
                <a:off x="6259" y="5111"/>
                <a:ext cx="1799" cy="23"/>
              </a:xfrm>
              <a:prstGeom prst="rect">
                <a:avLst/>
              </a:prstGeom>
              <a:solidFill>
                <a:srgbClr val="EBE6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9" name="Rectangle 435"/>
              <p:cNvSpPr>
                <a:spLocks noChangeArrowheads="1"/>
              </p:cNvSpPr>
              <p:nvPr/>
            </p:nvSpPr>
            <p:spPr bwMode="auto">
              <a:xfrm>
                <a:off x="6259" y="5134"/>
                <a:ext cx="1799" cy="14"/>
              </a:xfrm>
              <a:prstGeom prst="rect">
                <a:avLst/>
              </a:prstGeom>
              <a:solidFill>
                <a:srgbClr val="E9E5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0" name="Rectangle 436"/>
              <p:cNvSpPr>
                <a:spLocks noChangeArrowheads="1"/>
              </p:cNvSpPr>
              <p:nvPr/>
            </p:nvSpPr>
            <p:spPr bwMode="auto">
              <a:xfrm>
                <a:off x="6259" y="5148"/>
                <a:ext cx="1799" cy="23"/>
              </a:xfrm>
              <a:prstGeom prst="rect">
                <a:avLst/>
              </a:prstGeom>
              <a:solidFill>
                <a:srgbClr val="E8E3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1" name="Rectangle 437"/>
              <p:cNvSpPr>
                <a:spLocks noChangeArrowheads="1"/>
              </p:cNvSpPr>
              <p:nvPr/>
            </p:nvSpPr>
            <p:spPr bwMode="auto">
              <a:xfrm>
                <a:off x="6259" y="5171"/>
                <a:ext cx="1799" cy="24"/>
              </a:xfrm>
              <a:prstGeom prst="rect">
                <a:avLst/>
              </a:prstGeom>
              <a:solidFill>
                <a:srgbClr val="E6E1E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2" name="Rectangle 438"/>
              <p:cNvSpPr>
                <a:spLocks noChangeArrowheads="1"/>
              </p:cNvSpPr>
              <p:nvPr/>
            </p:nvSpPr>
            <p:spPr bwMode="auto">
              <a:xfrm>
                <a:off x="6259" y="5195"/>
                <a:ext cx="1799" cy="23"/>
              </a:xfrm>
              <a:prstGeom prst="rect">
                <a:avLst/>
              </a:prstGeom>
              <a:solidFill>
                <a:srgbClr val="E5DF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3" name="Rectangle 439"/>
              <p:cNvSpPr>
                <a:spLocks noChangeArrowheads="1"/>
              </p:cNvSpPr>
              <p:nvPr/>
            </p:nvSpPr>
            <p:spPr bwMode="auto">
              <a:xfrm>
                <a:off x="6259" y="5218"/>
                <a:ext cx="1799" cy="24"/>
              </a:xfrm>
              <a:prstGeom prst="rect">
                <a:avLst/>
              </a:prstGeom>
              <a:solidFill>
                <a:srgbClr val="E3DD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4" name="Rectangle 440"/>
              <p:cNvSpPr>
                <a:spLocks noChangeArrowheads="1"/>
              </p:cNvSpPr>
              <p:nvPr/>
            </p:nvSpPr>
            <p:spPr bwMode="auto">
              <a:xfrm>
                <a:off x="6259" y="5242"/>
                <a:ext cx="1799" cy="18"/>
              </a:xfrm>
              <a:prstGeom prst="rect">
                <a:avLst/>
              </a:prstGeom>
              <a:solidFill>
                <a:srgbClr val="E2DBE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5" name="Rectangle 441"/>
              <p:cNvSpPr>
                <a:spLocks noChangeArrowheads="1"/>
              </p:cNvSpPr>
              <p:nvPr/>
            </p:nvSpPr>
            <p:spPr bwMode="auto">
              <a:xfrm>
                <a:off x="6259" y="5260"/>
                <a:ext cx="1799" cy="14"/>
              </a:xfrm>
              <a:prstGeom prst="rect">
                <a:avLst/>
              </a:prstGeom>
              <a:solidFill>
                <a:srgbClr val="E0DA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6" name="Rectangle 442"/>
              <p:cNvSpPr>
                <a:spLocks noChangeArrowheads="1"/>
              </p:cNvSpPr>
              <p:nvPr/>
            </p:nvSpPr>
            <p:spPr bwMode="auto">
              <a:xfrm>
                <a:off x="6259" y="5274"/>
                <a:ext cx="1799" cy="23"/>
              </a:xfrm>
              <a:prstGeom prst="rect">
                <a:avLst/>
              </a:prstGeom>
              <a:solidFill>
                <a:srgbClr val="DFD8E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7" name="Rectangle 443"/>
              <p:cNvSpPr>
                <a:spLocks noChangeArrowheads="1"/>
              </p:cNvSpPr>
              <p:nvPr/>
            </p:nvSpPr>
            <p:spPr bwMode="auto">
              <a:xfrm>
                <a:off x="6259" y="5297"/>
                <a:ext cx="1799" cy="23"/>
              </a:xfrm>
              <a:prstGeom prst="rect">
                <a:avLst/>
              </a:prstGeom>
              <a:solidFill>
                <a:srgbClr val="DED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8" name="Rectangle 444"/>
              <p:cNvSpPr>
                <a:spLocks noChangeArrowheads="1"/>
              </p:cNvSpPr>
              <p:nvPr/>
            </p:nvSpPr>
            <p:spPr bwMode="auto">
              <a:xfrm>
                <a:off x="6259" y="5320"/>
                <a:ext cx="1799" cy="14"/>
              </a:xfrm>
              <a:prstGeom prst="rect">
                <a:avLst/>
              </a:prstGeom>
              <a:solidFill>
                <a:srgbClr val="DCD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9" name="Rectangle 445"/>
              <p:cNvSpPr>
                <a:spLocks noChangeArrowheads="1"/>
              </p:cNvSpPr>
              <p:nvPr/>
            </p:nvSpPr>
            <p:spPr bwMode="auto">
              <a:xfrm>
                <a:off x="6259" y="5334"/>
                <a:ext cx="1799" cy="28"/>
              </a:xfrm>
              <a:prstGeom prst="rect">
                <a:avLst/>
              </a:prstGeom>
              <a:solidFill>
                <a:srgbClr val="DBD3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0" name="Rectangle 446"/>
              <p:cNvSpPr>
                <a:spLocks noChangeArrowheads="1"/>
              </p:cNvSpPr>
              <p:nvPr/>
            </p:nvSpPr>
            <p:spPr bwMode="auto">
              <a:xfrm>
                <a:off x="6259" y="5362"/>
                <a:ext cx="1799" cy="19"/>
              </a:xfrm>
              <a:prstGeom prst="rect">
                <a:avLst/>
              </a:prstGeom>
              <a:solidFill>
                <a:srgbClr val="DAD1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1" name="Rectangle 447"/>
              <p:cNvSpPr>
                <a:spLocks noChangeArrowheads="1"/>
              </p:cNvSpPr>
              <p:nvPr/>
            </p:nvSpPr>
            <p:spPr bwMode="auto">
              <a:xfrm>
                <a:off x="6259" y="5381"/>
                <a:ext cx="1799" cy="18"/>
              </a:xfrm>
              <a:prstGeom prst="rect">
                <a:avLst/>
              </a:prstGeom>
              <a:solidFill>
                <a:srgbClr val="D8D0E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2" name="Rectangle 448"/>
              <p:cNvSpPr>
                <a:spLocks noChangeArrowheads="1"/>
              </p:cNvSpPr>
              <p:nvPr/>
            </p:nvSpPr>
            <p:spPr bwMode="auto">
              <a:xfrm>
                <a:off x="6259" y="5399"/>
                <a:ext cx="1799" cy="29"/>
              </a:xfrm>
              <a:prstGeom prst="rect">
                <a:avLst/>
              </a:prstGeom>
              <a:solidFill>
                <a:srgbClr val="D7CE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3" name="Rectangle 449"/>
              <p:cNvSpPr>
                <a:spLocks noChangeArrowheads="1"/>
              </p:cNvSpPr>
              <p:nvPr/>
            </p:nvSpPr>
            <p:spPr bwMode="auto">
              <a:xfrm>
                <a:off x="6259" y="5428"/>
                <a:ext cx="1799" cy="28"/>
              </a:xfrm>
              <a:prstGeom prst="rect">
                <a:avLst/>
              </a:prstGeom>
              <a:solidFill>
                <a:srgbClr val="D6CC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4" name="Rectangle 450"/>
              <p:cNvSpPr>
                <a:spLocks noChangeArrowheads="1"/>
              </p:cNvSpPr>
              <p:nvPr/>
            </p:nvSpPr>
            <p:spPr bwMode="auto">
              <a:xfrm>
                <a:off x="6259" y="5456"/>
                <a:ext cx="1799" cy="22"/>
              </a:xfrm>
              <a:prstGeom prst="rect">
                <a:avLst/>
              </a:prstGeom>
              <a:solidFill>
                <a:srgbClr val="D4CB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5" name="Rectangle 451"/>
              <p:cNvSpPr>
                <a:spLocks noChangeArrowheads="1"/>
              </p:cNvSpPr>
              <p:nvPr/>
            </p:nvSpPr>
            <p:spPr bwMode="auto">
              <a:xfrm>
                <a:off x="6259" y="5478"/>
                <a:ext cx="1799" cy="38"/>
              </a:xfrm>
              <a:prstGeom prst="rect">
                <a:avLst/>
              </a:prstGeom>
              <a:solidFill>
                <a:srgbClr val="D3C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6" name="Rectangle 452"/>
              <p:cNvSpPr>
                <a:spLocks noChangeArrowheads="1"/>
              </p:cNvSpPr>
              <p:nvPr/>
            </p:nvSpPr>
            <p:spPr bwMode="auto">
              <a:xfrm>
                <a:off x="6259" y="5516"/>
                <a:ext cx="1799" cy="37"/>
              </a:xfrm>
              <a:prstGeom prst="rect">
                <a:avLst/>
              </a:prstGeom>
              <a:solidFill>
                <a:srgbClr val="D2C7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7" name="Rectangle 453"/>
              <p:cNvSpPr>
                <a:spLocks noChangeArrowheads="1"/>
              </p:cNvSpPr>
              <p:nvPr/>
            </p:nvSpPr>
            <p:spPr bwMode="auto">
              <a:xfrm>
                <a:off x="6259" y="5553"/>
                <a:ext cx="1799" cy="28"/>
              </a:xfrm>
              <a:prstGeom prst="rect">
                <a:avLst/>
              </a:prstGeom>
              <a:solidFill>
                <a:srgbClr val="D0C6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8" name="Rectangle 454"/>
              <p:cNvSpPr>
                <a:spLocks noChangeArrowheads="1"/>
              </p:cNvSpPr>
              <p:nvPr/>
            </p:nvSpPr>
            <p:spPr bwMode="auto">
              <a:xfrm>
                <a:off x="6259" y="5581"/>
                <a:ext cx="1799" cy="51"/>
              </a:xfrm>
              <a:prstGeom prst="rect">
                <a:avLst/>
              </a:prstGeom>
              <a:solidFill>
                <a:srgbClr val="CFC4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9" name="Rectangle 455"/>
              <p:cNvSpPr>
                <a:spLocks noChangeArrowheads="1"/>
              </p:cNvSpPr>
              <p:nvPr/>
            </p:nvSpPr>
            <p:spPr bwMode="auto">
              <a:xfrm>
                <a:off x="6259" y="5632"/>
                <a:ext cx="1799" cy="47"/>
              </a:xfrm>
              <a:prstGeom prst="rect">
                <a:avLst/>
              </a:prstGeom>
              <a:solidFill>
                <a:srgbClr val="CEC3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0" name="Rectangle 456"/>
              <p:cNvSpPr>
                <a:spLocks noChangeArrowheads="1"/>
              </p:cNvSpPr>
              <p:nvPr/>
            </p:nvSpPr>
            <p:spPr bwMode="auto">
              <a:xfrm>
                <a:off x="6259" y="5679"/>
                <a:ext cx="1799" cy="82"/>
              </a:xfrm>
              <a:prstGeom prst="rect">
                <a:avLst/>
              </a:prstGeom>
              <a:solidFill>
                <a:srgbClr val="CCC0D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1" name="Oval 457"/>
              <p:cNvSpPr>
                <a:spLocks noChangeArrowheads="1"/>
              </p:cNvSpPr>
              <p:nvPr/>
            </p:nvSpPr>
            <p:spPr bwMode="auto">
              <a:xfrm>
                <a:off x="6259" y="4569"/>
                <a:ext cx="1797" cy="1191"/>
              </a:xfrm>
              <a:prstGeom prst="ellipse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83" name="Rectangle 459"/>
            <p:cNvSpPr>
              <a:spLocks noChangeArrowheads="1"/>
            </p:cNvSpPr>
            <p:nvPr/>
          </p:nvSpPr>
          <p:spPr bwMode="auto">
            <a:xfrm>
              <a:off x="6676" y="4772"/>
              <a:ext cx="109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Педагогический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4" name="Rectangle 460"/>
            <p:cNvSpPr>
              <a:spLocks noChangeArrowheads="1"/>
            </p:cNvSpPr>
            <p:nvPr/>
          </p:nvSpPr>
          <p:spPr bwMode="auto">
            <a:xfrm>
              <a:off x="6612" y="4944"/>
              <a:ext cx="123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класс и вожатское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5" name="Rectangle 461"/>
            <p:cNvSpPr>
              <a:spLocks noChangeArrowheads="1"/>
            </p:cNvSpPr>
            <p:nvPr/>
          </p:nvSpPr>
          <p:spPr bwMode="auto">
            <a:xfrm>
              <a:off x="6851" y="5114"/>
              <a:ext cx="7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движение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6" name="Rectangle 462"/>
            <p:cNvSpPr>
              <a:spLocks noChangeArrowheads="1"/>
            </p:cNvSpPr>
            <p:nvPr/>
          </p:nvSpPr>
          <p:spPr bwMode="auto">
            <a:xfrm>
              <a:off x="7465" y="5114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7" name="Rectangle 463"/>
            <p:cNvSpPr>
              <a:spLocks noChangeArrowheads="1"/>
            </p:cNvSpPr>
            <p:nvPr/>
          </p:nvSpPr>
          <p:spPr bwMode="auto">
            <a:xfrm>
              <a:off x="7090" y="5385"/>
              <a:ext cx="53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8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8 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8" name="Rectangle 464"/>
            <p:cNvSpPr>
              <a:spLocks noChangeArrowheads="1"/>
            </p:cNvSpPr>
            <p:nvPr/>
          </p:nvSpPr>
          <p:spPr bwMode="auto">
            <a:xfrm>
              <a:off x="7193" y="5286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9" name="Rectangle 465"/>
            <p:cNvSpPr>
              <a:spLocks noChangeArrowheads="1"/>
            </p:cNvSpPr>
            <p:nvPr/>
          </p:nvSpPr>
          <p:spPr bwMode="auto">
            <a:xfrm>
              <a:off x="7261" y="5286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0" name="Rectangle 466"/>
            <p:cNvSpPr>
              <a:spLocks noChangeArrowheads="1"/>
            </p:cNvSpPr>
            <p:nvPr/>
          </p:nvSpPr>
          <p:spPr bwMode="auto">
            <a:xfrm>
              <a:off x="6576" y="5455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37" name="Group 513"/>
            <p:cNvGrpSpPr>
              <a:grpSpLocks/>
            </p:cNvGrpSpPr>
            <p:nvPr/>
          </p:nvGrpSpPr>
          <p:grpSpPr bwMode="auto">
            <a:xfrm>
              <a:off x="3324" y="4833"/>
              <a:ext cx="2262" cy="293"/>
              <a:chOff x="3324" y="4833"/>
              <a:chExt cx="2262" cy="293"/>
            </a:xfrm>
          </p:grpSpPr>
          <p:sp>
            <p:nvSpPr>
              <p:cNvPr id="1491" name="Rectangle 467"/>
              <p:cNvSpPr>
                <a:spLocks noChangeArrowheads="1"/>
              </p:cNvSpPr>
              <p:nvPr/>
            </p:nvSpPr>
            <p:spPr bwMode="auto">
              <a:xfrm>
                <a:off x="3334" y="4853"/>
                <a:ext cx="2252" cy="27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492" name="Picture 468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3334" y="4854"/>
                <a:ext cx="2252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93" name="Rectangle 469"/>
              <p:cNvSpPr>
                <a:spLocks noChangeArrowheads="1"/>
              </p:cNvSpPr>
              <p:nvPr/>
            </p:nvSpPr>
            <p:spPr bwMode="auto">
              <a:xfrm>
                <a:off x="3334" y="4853"/>
                <a:ext cx="2252" cy="27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4" name="Rectangle 470"/>
              <p:cNvSpPr>
                <a:spLocks noChangeArrowheads="1"/>
              </p:cNvSpPr>
              <p:nvPr/>
            </p:nvSpPr>
            <p:spPr bwMode="auto">
              <a:xfrm>
                <a:off x="3324" y="4833"/>
                <a:ext cx="2253" cy="16"/>
              </a:xfrm>
              <a:prstGeom prst="rect">
                <a:avLst/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5" name="Rectangle 471"/>
              <p:cNvSpPr>
                <a:spLocks noChangeArrowheads="1"/>
              </p:cNvSpPr>
              <p:nvPr/>
            </p:nvSpPr>
            <p:spPr bwMode="auto">
              <a:xfrm>
                <a:off x="3324" y="4849"/>
                <a:ext cx="2253" cy="13"/>
              </a:xfrm>
              <a:prstGeom prst="rect">
                <a:avLst/>
              </a:prstGeom>
              <a:solidFill>
                <a:srgbClr val="CD9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6" name="Rectangle 472"/>
              <p:cNvSpPr>
                <a:spLocks noChangeArrowheads="1"/>
              </p:cNvSpPr>
              <p:nvPr/>
            </p:nvSpPr>
            <p:spPr bwMode="auto">
              <a:xfrm>
                <a:off x="3324" y="4862"/>
                <a:ext cx="2253" cy="8"/>
              </a:xfrm>
              <a:prstGeom prst="rect">
                <a:avLst/>
              </a:prstGeom>
              <a:solidFill>
                <a:srgbClr val="CE9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7" name="Rectangle 473"/>
              <p:cNvSpPr>
                <a:spLocks noChangeArrowheads="1"/>
              </p:cNvSpPr>
              <p:nvPr/>
            </p:nvSpPr>
            <p:spPr bwMode="auto">
              <a:xfrm>
                <a:off x="3324" y="4870"/>
                <a:ext cx="2253" cy="9"/>
              </a:xfrm>
              <a:prstGeom prst="rect">
                <a:avLst/>
              </a:prstGeom>
              <a:solidFill>
                <a:srgbClr val="CE9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8" name="Rectangle 474"/>
              <p:cNvSpPr>
                <a:spLocks noChangeArrowheads="1"/>
              </p:cNvSpPr>
              <p:nvPr/>
            </p:nvSpPr>
            <p:spPr bwMode="auto">
              <a:xfrm>
                <a:off x="3324" y="4879"/>
                <a:ext cx="2253" cy="8"/>
              </a:xfrm>
              <a:prstGeom prst="rect">
                <a:avLst/>
              </a:prstGeom>
              <a:solidFill>
                <a:srgbClr val="CFA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9" name="Rectangle 475"/>
              <p:cNvSpPr>
                <a:spLocks noChangeArrowheads="1"/>
              </p:cNvSpPr>
              <p:nvPr/>
            </p:nvSpPr>
            <p:spPr bwMode="auto">
              <a:xfrm>
                <a:off x="3324" y="4887"/>
                <a:ext cx="2253" cy="5"/>
              </a:xfrm>
              <a:prstGeom prst="rect">
                <a:avLst/>
              </a:prstGeom>
              <a:solidFill>
                <a:srgbClr val="D1A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0" name="Rectangle 476"/>
              <p:cNvSpPr>
                <a:spLocks noChangeArrowheads="1"/>
              </p:cNvSpPr>
              <p:nvPr/>
            </p:nvSpPr>
            <p:spPr bwMode="auto">
              <a:xfrm>
                <a:off x="3324" y="4892"/>
                <a:ext cx="2253" cy="7"/>
              </a:xfrm>
              <a:prstGeom prst="rect">
                <a:avLst/>
              </a:prstGeom>
              <a:solidFill>
                <a:srgbClr val="D1A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1" name="Rectangle 477"/>
              <p:cNvSpPr>
                <a:spLocks noChangeArrowheads="1"/>
              </p:cNvSpPr>
              <p:nvPr/>
            </p:nvSpPr>
            <p:spPr bwMode="auto">
              <a:xfrm>
                <a:off x="3324" y="4899"/>
                <a:ext cx="2253" cy="5"/>
              </a:xfrm>
              <a:prstGeom prst="rect">
                <a:avLst/>
              </a:prstGeom>
              <a:solidFill>
                <a:srgbClr val="D2A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2" name="Rectangle 478"/>
              <p:cNvSpPr>
                <a:spLocks noChangeArrowheads="1"/>
              </p:cNvSpPr>
              <p:nvPr/>
            </p:nvSpPr>
            <p:spPr bwMode="auto">
              <a:xfrm>
                <a:off x="3324" y="4904"/>
                <a:ext cx="2253" cy="5"/>
              </a:xfrm>
              <a:prstGeom prst="rect">
                <a:avLst/>
              </a:prstGeom>
              <a:solidFill>
                <a:srgbClr val="D3A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3" name="Rectangle 479"/>
              <p:cNvSpPr>
                <a:spLocks noChangeArrowheads="1"/>
              </p:cNvSpPr>
              <p:nvPr/>
            </p:nvSpPr>
            <p:spPr bwMode="auto">
              <a:xfrm>
                <a:off x="3324" y="4909"/>
                <a:ext cx="2253" cy="4"/>
              </a:xfrm>
              <a:prstGeom prst="rect">
                <a:avLst/>
              </a:prstGeom>
              <a:solidFill>
                <a:srgbClr val="D4A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4" name="Rectangle 480"/>
              <p:cNvSpPr>
                <a:spLocks noChangeArrowheads="1"/>
              </p:cNvSpPr>
              <p:nvPr/>
            </p:nvSpPr>
            <p:spPr bwMode="auto">
              <a:xfrm>
                <a:off x="3324" y="4913"/>
                <a:ext cx="2253" cy="6"/>
              </a:xfrm>
              <a:prstGeom prst="rect">
                <a:avLst/>
              </a:prstGeom>
              <a:solidFill>
                <a:srgbClr val="D5A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5" name="Rectangle 481"/>
              <p:cNvSpPr>
                <a:spLocks noChangeArrowheads="1"/>
              </p:cNvSpPr>
              <p:nvPr/>
            </p:nvSpPr>
            <p:spPr bwMode="auto">
              <a:xfrm>
                <a:off x="3324" y="4919"/>
                <a:ext cx="2253" cy="5"/>
              </a:xfrm>
              <a:prstGeom prst="rect">
                <a:avLst/>
              </a:prstGeom>
              <a:solidFill>
                <a:srgbClr val="D5A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6" name="Rectangle 482"/>
              <p:cNvSpPr>
                <a:spLocks noChangeArrowheads="1"/>
              </p:cNvSpPr>
              <p:nvPr/>
            </p:nvSpPr>
            <p:spPr bwMode="auto">
              <a:xfrm>
                <a:off x="3324" y="4924"/>
                <a:ext cx="2253" cy="4"/>
              </a:xfrm>
              <a:prstGeom prst="rect">
                <a:avLst/>
              </a:prstGeom>
              <a:solidFill>
                <a:srgbClr val="D6B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7" name="Rectangle 483"/>
              <p:cNvSpPr>
                <a:spLocks noChangeArrowheads="1"/>
              </p:cNvSpPr>
              <p:nvPr/>
            </p:nvSpPr>
            <p:spPr bwMode="auto">
              <a:xfrm>
                <a:off x="3324" y="4928"/>
                <a:ext cx="2253" cy="5"/>
              </a:xfrm>
              <a:prstGeom prst="rect">
                <a:avLst/>
              </a:prstGeom>
              <a:solidFill>
                <a:srgbClr val="D7B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8" name="Rectangle 484"/>
              <p:cNvSpPr>
                <a:spLocks noChangeArrowheads="1"/>
              </p:cNvSpPr>
              <p:nvPr/>
            </p:nvSpPr>
            <p:spPr bwMode="auto">
              <a:xfrm>
                <a:off x="3324" y="4933"/>
                <a:ext cx="2253" cy="4"/>
              </a:xfrm>
              <a:prstGeom prst="rect">
                <a:avLst/>
              </a:prstGeom>
              <a:solidFill>
                <a:srgbClr val="D8B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9" name="Rectangle 485"/>
              <p:cNvSpPr>
                <a:spLocks noChangeArrowheads="1"/>
              </p:cNvSpPr>
              <p:nvPr/>
            </p:nvSpPr>
            <p:spPr bwMode="auto">
              <a:xfrm>
                <a:off x="3324" y="4937"/>
                <a:ext cx="2253" cy="4"/>
              </a:xfrm>
              <a:prstGeom prst="rect">
                <a:avLst/>
              </a:prstGeom>
              <a:solidFill>
                <a:srgbClr val="DAB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0" name="Rectangle 486"/>
              <p:cNvSpPr>
                <a:spLocks noChangeArrowheads="1"/>
              </p:cNvSpPr>
              <p:nvPr/>
            </p:nvSpPr>
            <p:spPr bwMode="auto">
              <a:xfrm>
                <a:off x="3324" y="4941"/>
                <a:ext cx="2253" cy="4"/>
              </a:xfrm>
              <a:prstGeom prst="rect">
                <a:avLst/>
              </a:prstGeom>
              <a:solidFill>
                <a:srgbClr val="DAB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1" name="Rectangle 487"/>
              <p:cNvSpPr>
                <a:spLocks noChangeArrowheads="1"/>
              </p:cNvSpPr>
              <p:nvPr/>
            </p:nvSpPr>
            <p:spPr bwMode="auto">
              <a:xfrm>
                <a:off x="3324" y="4945"/>
                <a:ext cx="2253" cy="3"/>
              </a:xfrm>
              <a:prstGeom prst="rect">
                <a:avLst/>
              </a:prstGeom>
              <a:solidFill>
                <a:srgbClr val="DBB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2" name="Rectangle 488"/>
              <p:cNvSpPr>
                <a:spLocks noChangeArrowheads="1"/>
              </p:cNvSpPr>
              <p:nvPr/>
            </p:nvSpPr>
            <p:spPr bwMode="auto">
              <a:xfrm>
                <a:off x="3324" y="4948"/>
                <a:ext cx="2253" cy="4"/>
              </a:xfrm>
              <a:prstGeom prst="rect">
                <a:avLst/>
              </a:prstGeom>
              <a:solidFill>
                <a:srgbClr val="DCB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3" name="Rectangle 489"/>
              <p:cNvSpPr>
                <a:spLocks noChangeArrowheads="1"/>
              </p:cNvSpPr>
              <p:nvPr/>
            </p:nvSpPr>
            <p:spPr bwMode="auto">
              <a:xfrm>
                <a:off x="3324" y="4952"/>
                <a:ext cx="2253" cy="5"/>
              </a:xfrm>
              <a:prstGeom prst="rect">
                <a:avLst/>
              </a:prstGeom>
              <a:solidFill>
                <a:srgbClr val="DDB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4" name="Rectangle 490"/>
              <p:cNvSpPr>
                <a:spLocks noChangeArrowheads="1"/>
              </p:cNvSpPr>
              <p:nvPr/>
            </p:nvSpPr>
            <p:spPr bwMode="auto">
              <a:xfrm>
                <a:off x="3324" y="4957"/>
                <a:ext cx="2253" cy="3"/>
              </a:xfrm>
              <a:prstGeom prst="rect">
                <a:avLst/>
              </a:prstGeom>
              <a:solidFill>
                <a:srgbClr val="DEC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5" name="Rectangle 491"/>
              <p:cNvSpPr>
                <a:spLocks noChangeArrowheads="1"/>
              </p:cNvSpPr>
              <p:nvPr/>
            </p:nvSpPr>
            <p:spPr bwMode="auto">
              <a:xfrm>
                <a:off x="3324" y="4960"/>
                <a:ext cx="2253" cy="5"/>
              </a:xfrm>
              <a:prstGeom prst="rect">
                <a:avLst/>
              </a:prstGeom>
              <a:solidFill>
                <a:srgbClr val="DFC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6" name="Rectangle 492"/>
              <p:cNvSpPr>
                <a:spLocks noChangeArrowheads="1"/>
              </p:cNvSpPr>
              <p:nvPr/>
            </p:nvSpPr>
            <p:spPr bwMode="auto">
              <a:xfrm>
                <a:off x="3324" y="4965"/>
                <a:ext cx="2253" cy="4"/>
              </a:xfrm>
              <a:prstGeom prst="rect">
                <a:avLst/>
              </a:prstGeom>
              <a:solidFill>
                <a:srgbClr val="E1C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7" name="Rectangle 493"/>
              <p:cNvSpPr>
                <a:spLocks noChangeArrowheads="1"/>
              </p:cNvSpPr>
              <p:nvPr/>
            </p:nvSpPr>
            <p:spPr bwMode="auto">
              <a:xfrm>
                <a:off x="3324" y="4969"/>
                <a:ext cx="2253" cy="4"/>
              </a:xfrm>
              <a:prstGeom prst="rect">
                <a:avLst/>
              </a:prstGeom>
              <a:solidFill>
                <a:srgbClr val="E2C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8" name="Rectangle 494"/>
              <p:cNvSpPr>
                <a:spLocks noChangeArrowheads="1"/>
              </p:cNvSpPr>
              <p:nvPr/>
            </p:nvSpPr>
            <p:spPr bwMode="auto">
              <a:xfrm>
                <a:off x="3324" y="4973"/>
                <a:ext cx="2253" cy="4"/>
              </a:xfrm>
              <a:prstGeom prst="rect">
                <a:avLst/>
              </a:prstGeom>
              <a:solidFill>
                <a:srgbClr val="E3C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9" name="Rectangle 495"/>
              <p:cNvSpPr>
                <a:spLocks noChangeArrowheads="1"/>
              </p:cNvSpPr>
              <p:nvPr/>
            </p:nvSpPr>
            <p:spPr bwMode="auto">
              <a:xfrm>
                <a:off x="3324" y="4977"/>
                <a:ext cx="2253" cy="5"/>
              </a:xfrm>
              <a:prstGeom prst="rect">
                <a:avLst/>
              </a:prstGeom>
              <a:solidFill>
                <a:srgbClr val="E4C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0" name="Rectangle 496"/>
              <p:cNvSpPr>
                <a:spLocks noChangeArrowheads="1"/>
              </p:cNvSpPr>
              <p:nvPr/>
            </p:nvSpPr>
            <p:spPr bwMode="auto">
              <a:xfrm>
                <a:off x="3324" y="4982"/>
                <a:ext cx="2253" cy="3"/>
              </a:xfrm>
              <a:prstGeom prst="rect">
                <a:avLst/>
              </a:prstGeom>
              <a:solidFill>
                <a:srgbClr val="E5C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1" name="Rectangle 497"/>
              <p:cNvSpPr>
                <a:spLocks noChangeArrowheads="1"/>
              </p:cNvSpPr>
              <p:nvPr/>
            </p:nvSpPr>
            <p:spPr bwMode="auto">
              <a:xfrm>
                <a:off x="3324" y="4985"/>
                <a:ext cx="2253" cy="5"/>
              </a:xfrm>
              <a:prstGeom prst="rect">
                <a:avLst/>
              </a:prstGeom>
              <a:solidFill>
                <a:srgbClr val="E6C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2" name="Rectangle 498"/>
              <p:cNvSpPr>
                <a:spLocks noChangeArrowheads="1"/>
              </p:cNvSpPr>
              <p:nvPr/>
            </p:nvSpPr>
            <p:spPr bwMode="auto">
              <a:xfrm>
                <a:off x="3324" y="4990"/>
                <a:ext cx="2253" cy="4"/>
              </a:xfrm>
              <a:prstGeom prst="rect">
                <a:avLst/>
              </a:prstGeom>
              <a:solidFill>
                <a:srgbClr val="E7D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3" name="Rectangle 499"/>
              <p:cNvSpPr>
                <a:spLocks noChangeArrowheads="1"/>
              </p:cNvSpPr>
              <p:nvPr/>
            </p:nvSpPr>
            <p:spPr bwMode="auto">
              <a:xfrm>
                <a:off x="3324" y="4994"/>
                <a:ext cx="2253" cy="5"/>
              </a:xfrm>
              <a:prstGeom prst="rect">
                <a:avLst/>
              </a:prstGeom>
              <a:solidFill>
                <a:srgbClr val="E8D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4" name="Rectangle 500"/>
              <p:cNvSpPr>
                <a:spLocks noChangeArrowheads="1"/>
              </p:cNvSpPr>
              <p:nvPr/>
            </p:nvSpPr>
            <p:spPr bwMode="auto">
              <a:xfrm>
                <a:off x="3324" y="4999"/>
                <a:ext cx="2253" cy="6"/>
              </a:xfrm>
              <a:prstGeom prst="rect">
                <a:avLst/>
              </a:prstGeom>
              <a:solidFill>
                <a:srgbClr val="E9D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5" name="Rectangle 501"/>
              <p:cNvSpPr>
                <a:spLocks noChangeArrowheads="1"/>
              </p:cNvSpPr>
              <p:nvPr/>
            </p:nvSpPr>
            <p:spPr bwMode="auto">
              <a:xfrm>
                <a:off x="3324" y="5005"/>
                <a:ext cx="2253" cy="4"/>
              </a:xfrm>
              <a:prstGeom prst="rect">
                <a:avLst/>
              </a:prstGeom>
              <a:solidFill>
                <a:srgbClr val="EAD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6" name="Rectangle 502"/>
              <p:cNvSpPr>
                <a:spLocks noChangeArrowheads="1"/>
              </p:cNvSpPr>
              <p:nvPr/>
            </p:nvSpPr>
            <p:spPr bwMode="auto">
              <a:xfrm>
                <a:off x="3324" y="5009"/>
                <a:ext cx="2253" cy="5"/>
              </a:xfrm>
              <a:prstGeom prst="rect">
                <a:avLst/>
              </a:prstGeom>
              <a:solidFill>
                <a:srgbClr val="EBD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7" name="Rectangle 503"/>
              <p:cNvSpPr>
                <a:spLocks noChangeArrowheads="1"/>
              </p:cNvSpPr>
              <p:nvPr/>
            </p:nvSpPr>
            <p:spPr bwMode="auto">
              <a:xfrm>
                <a:off x="3324" y="5014"/>
                <a:ext cx="2253" cy="6"/>
              </a:xfrm>
              <a:prstGeom prst="rect">
                <a:avLst/>
              </a:prstGeom>
              <a:solidFill>
                <a:srgbClr val="ECD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8" name="Rectangle 504"/>
              <p:cNvSpPr>
                <a:spLocks noChangeArrowheads="1"/>
              </p:cNvSpPr>
              <p:nvPr/>
            </p:nvSpPr>
            <p:spPr bwMode="auto">
              <a:xfrm>
                <a:off x="3324" y="5020"/>
                <a:ext cx="2253" cy="7"/>
              </a:xfrm>
              <a:prstGeom prst="rect">
                <a:avLst/>
              </a:prstGeom>
              <a:solidFill>
                <a:srgbClr val="EDD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9" name="Rectangle 505"/>
              <p:cNvSpPr>
                <a:spLocks noChangeArrowheads="1"/>
              </p:cNvSpPr>
              <p:nvPr/>
            </p:nvSpPr>
            <p:spPr bwMode="auto">
              <a:xfrm>
                <a:off x="3324" y="5027"/>
                <a:ext cx="2253" cy="9"/>
              </a:xfrm>
              <a:prstGeom prst="rect">
                <a:avLst/>
              </a:prstGeom>
              <a:solidFill>
                <a:srgbClr val="EED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0" name="Rectangle 506"/>
              <p:cNvSpPr>
                <a:spLocks noChangeArrowheads="1"/>
              </p:cNvSpPr>
              <p:nvPr/>
            </p:nvSpPr>
            <p:spPr bwMode="auto">
              <a:xfrm>
                <a:off x="3324" y="5036"/>
                <a:ext cx="2253" cy="7"/>
              </a:xfrm>
              <a:prstGeom prst="rect">
                <a:avLst/>
              </a:prstGeom>
              <a:solidFill>
                <a:srgbClr val="F0E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1" name="Rectangle 507"/>
              <p:cNvSpPr>
                <a:spLocks noChangeArrowheads="1"/>
              </p:cNvSpPr>
              <p:nvPr/>
            </p:nvSpPr>
            <p:spPr bwMode="auto">
              <a:xfrm>
                <a:off x="3324" y="5043"/>
                <a:ext cx="2253" cy="9"/>
              </a:xfrm>
              <a:prstGeom prst="rect">
                <a:avLst/>
              </a:prstGeom>
              <a:solidFill>
                <a:srgbClr val="F0E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2" name="Rectangle 508"/>
              <p:cNvSpPr>
                <a:spLocks noChangeArrowheads="1"/>
              </p:cNvSpPr>
              <p:nvPr/>
            </p:nvSpPr>
            <p:spPr bwMode="auto">
              <a:xfrm>
                <a:off x="3324" y="5052"/>
                <a:ext cx="2253" cy="9"/>
              </a:xfrm>
              <a:prstGeom prst="rect">
                <a:avLst/>
              </a:prstGeom>
              <a:solidFill>
                <a:srgbClr val="F2E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3" name="Rectangle 509"/>
              <p:cNvSpPr>
                <a:spLocks noChangeArrowheads="1"/>
              </p:cNvSpPr>
              <p:nvPr/>
            </p:nvSpPr>
            <p:spPr bwMode="auto">
              <a:xfrm>
                <a:off x="3324" y="5061"/>
                <a:ext cx="2253" cy="13"/>
              </a:xfrm>
              <a:prstGeom prst="rect">
                <a:avLst/>
              </a:prstGeom>
              <a:solidFill>
                <a:srgbClr val="F3E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4" name="Rectangle 510"/>
              <p:cNvSpPr>
                <a:spLocks noChangeArrowheads="1"/>
              </p:cNvSpPr>
              <p:nvPr/>
            </p:nvSpPr>
            <p:spPr bwMode="auto">
              <a:xfrm>
                <a:off x="3324" y="5074"/>
                <a:ext cx="2253" cy="22"/>
              </a:xfrm>
              <a:prstGeom prst="rect">
                <a:avLst/>
              </a:prstGeom>
              <a:solidFill>
                <a:srgbClr val="F4E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5" name="Rectangle 511"/>
              <p:cNvSpPr>
                <a:spLocks noChangeArrowheads="1"/>
              </p:cNvSpPr>
              <p:nvPr/>
            </p:nvSpPr>
            <p:spPr bwMode="auto">
              <a:xfrm>
                <a:off x="3324" y="5096"/>
                <a:ext cx="2253" cy="10"/>
              </a:xfrm>
              <a:prstGeom prst="rect">
                <a:avLst/>
              </a:prstGeom>
              <a:solidFill>
                <a:srgbClr val="F5E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6" name="Rectangle 512"/>
              <p:cNvSpPr>
                <a:spLocks noChangeArrowheads="1"/>
              </p:cNvSpPr>
              <p:nvPr/>
            </p:nvSpPr>
            <p:spPr bwMode="auto">
              <a:xfrm>
                <a:off x="3324" y="4834"/>
                <a:ext cx="2252" cy="272"/>
              </a:xfrm>
              <a:prstGeom prst="rect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538" name="Rectangle 514"/>
            <p:cNvSpPr>
              <a:spLocks noChangeArrowheads="1"/>
            </p:cNvSpPr>
            <p:nvPr/>
          </p:nvSpPr>
          <p:spPr bwMode="auto">
            <a:xfrm>
              <a:off x="4066" y="4875"/>
              <a:ext cx="79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Актив класс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9" name="Rectangle 515"/>
            <p:cNvSpPr>
              <a:spLocks noChangeArrowheads="1"/>
            </p:cNvSpPr>
            <p:nvPr/>
          </p:nvSpPr>
          <p:spPr bwMode="auto">
            <a:xfrm>
              <a:off x="4768" y="4875"/>
              <a:ext cx="14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" name="Rectangle 516"/>
            <p:cNvSpPr>
              <a:spLocks noChangeArrowheads="1"/>
            </p:cNvSpPr>
            <p:nvPr/>
          </p:nvSpPr>
          <p:spPr bwMode="auto">
            <a:xfrm>
              <a:off x="4835" y="4875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87" name="Group 563"/>
            <p:cNvGrpSpPr>
              <a:grpSpLocks/>
            </p:cNvGrpSpPr>
            <p:nvPr/>
          </p:nvGrpSpPr>
          <p:grpSpPr bwMode="auto">
            <a:xfrm>
              <a:off x="3324" y="5156"/>
              <a:ext cx="2257" cy="313"/>
              <a:chOff x="3324" y="5156"/>
              <a:chExt cx="2257" cy="313"/>
            </a:xfrm>
          </p:grpSpPr>
          <p:sp>
            <p:nvSpPr>
              <p:cNvPr id="1541" name="Rectangle 517"/>
              <p:cNvSpPr>
                <a:spLocks noChangeArrowheads="1"/>
              </p:cNvSpPr>
              <p:nvPr/>
            </p:nvSpPr>
            <p:spPr bwMode="auto">
              <a:xfrm>
                <a:off x="3334" y="5176"/>
                <a:ext cx="2247" cy="29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542" name="Picture 518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3334" y="5176"/>
                <a:ext cx="2247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43" name="Rectangle 519"/>
              <p:cNvSpPr>
                <a:spLocks noChangeArrowheads="1"/>
              </p:cNvSpPr>
              <p:nvPr/>
            </p:nvSpPr>
            <p:spPr bwMode="auto">
              <a:xfrm>
                <a:off x="3334" y="5176"/>
                <a:ext cx="2247" cy="29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4" name="Rectangle 520"/>
              <p:cNvSpPr>
                <a:spLocks noChangeArrowheads="1"/>
              </p:cNvSpPr>
              <p:nvPr/>
            </p:nvSpPr>
            <p:spPr bwMode="auto">
              <a:xfrm>
                <a:off x="3324" y="5156"/>
                <a:ext cx="2248" cy="16"/>
              </a:xfrm>
              <a:prstGeom prst="rect">
                <a:avLst/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5" name="Rectangle 521"/>
              <p:cNvSpPr>
                <a:spLocks noChangeArrowheads="1"/>
              </p:cNvSpPr>
              <p:nvPr/>
            </p:nvSpPr>
            <p:spPr bwMode="auto">
              <a:xfrm>
                <a:off x="3324" y="5172"/>
                <a:ext cx="2248" cy="14"/>
              </a:xfrm>
              <a:prstGeom prst="rect">
                <a:avLst/>
              </a:prstGeom>
              <a:solidFill>
                <a:srgbClr val="CD9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6" name="Rectangle 522"/>
              <p:cNvSpPr>
                <a:spLocks noChangeArrowheads="1"/>
              </p:cNvSpPr>
              <p:nvPr/>
            </p:nvSpPr>
            <p:spPr bwMode="auto">
              <a:xfrm>
                <a:off x="3324" y="5186"/>
                <a:ext cx="2248" cy="9"/>
              </a:xfrm>
              <a:prstGeom prst="rect">
                <a:avLst/>
              </a:prstGeom>
              <a:solidFill>
                <a:srgbClr val="CE9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7" name="Rectangle 523"/>
              <p:cNvSpPr>
                <a:spLocks noChangeArrowheads="1"/>
              </p:cNvSpPr>
              <p:nvPr/>
            </p:nvSpPr>
            <p:spPr bwMode="auto">
              <a:xfrm>
                <a:off x="3324" y="5195"/>
                <a:ext cx="2248" cy="9"/>
              </a:xfrm>
              <a:prstGeom prst="rect">
                <a:avLst/>
              </a:prstGeom>
              <a:solidFill>
                <a:srgbClr val="CE9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8" name="Rectangle 524"/>
              <p:cNvSpPr>
                <a:spLocks noChangeArrowheads="1"/>
              </p:cNvSpPr>
              <p:nvPr/>
            </p:nvSpPr>
            <p:spPr bwMode="auto">
              <a:xfrm>
                <a:off x="3324" y="5204"/>
                <a:ext cx="2248" cy="9"/>
              </a:xfrm>
              <a:prstGeom prst="rect">
                <a:avLst/>
              </a:prstGeom>
              <a:solidFill>
                <a:srgbClr val="CFA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9" name="Rectangle 525"/>
              <p:cNvSpPr>
                <a:spLocks noChangeArrowheads="1"/>
              </p:cNvSpPr>
              <p:nvPr/>
            </p:nvSpPr>
            <p:spPr bwMode="auto">
              <a:xfrm>
                <a:off x="3324" y="5213"/>
                <a:ext cx="2248" cy="6"/>
              </a:xfrm>
              <a:prstGeom prst="rect">
                <a:avLst/>
              </a:prstGeom>
              <a:solidFill>
                <a:srgbClr val="D1A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0" name="Rectangle 526"/>
              <p:cNvSpPr>
                <a:spLocks noChangeArrowheads="1"/>
              </p:cNvSpPr>
              <p:nvPr/>
            </p:nvSpPr>
            <p:spPr bwMode="auto">
              <a:xfrm>
                <a:off x="3324" y="5219"/>
                <a:ext cx="2248" cy="6"/>
              </a:xfrm>
              <a:prstGeom prst="rect">
                <a:avLst/>
              </a:prstGeom>
              <a:solidFill>
                <a:srgbClr val="D1A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1" name="Rectangle 527"/>
              <p:cNvSpPr>
                <a:spLocks noChangeArrowheads="1"/>
              </p:cNvSpPr>
              <p:nvPr/>
            </p:nvSpPr>
            <p:spPr bwMode="auto">
              <a:xfrm>
                <a:off x="3324" y="5225"/>
                <a:ext cx="2248" cy="6"/>
              </a:xfrm>
              <a:prstGeom prst="rect">
                <a:avLst/>
              </a:prstGeom>
              <a:solidFill>
                <a:srgbClr val="D2A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2" name="Rectangle 528"/>
              <p:cNvSpPr>
                <a:spLocks noChangeArrowheads="1"/>
              </p:cNvSpPr>
              <p:nvPr/>
            </p:nvSpPr>
            <p:spPr bwMode="auto">
              <a:xfrm>
                <a:off x="3324" y="5231"/>
                <a:ext cx="2248" cy="6"/>
              </a:xfrm>
              <a:prstGeom prst="rect">
                <a:avLst/>
              </a:prstGeom>
              <a:solidFill>
                <a:srgbClr val="D3A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3" name="Rectangle 529"/>
              <p:cNvSpPr>
                <a:spLocks noChangeArrowheads="1"/>
              </p:cNvSpPr>
              <p:nvPr/>
            </p:nvSpPr>
            <p:spPr bwMode="auto">
              <a:xfrm>
                <a:off x="3324" y="5237"/>
                <a:ext cx="2248" cy="5"/>
              </a:xfrm>
              <a:prstGeom prst="rect">
                <a:avLst/>
              </a:prstGeom>
              <a:solidFill>
                <a:srgbClr val="D4A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4" name="Rectangle 530"/>
              <p:cNvSpPr>
                <a:spLocks noChangeArrowheads="1"/>
              </p:cNvSpPr>
              <p:nvPr/>
            </p:nvSpPr>
            <p:spPr bwMode="auto">
              <a:xfrm>
                <a:off x="3324" y="5242"/>
                <a:ext cx="2248" cy="6"/>
              </a:xfrm>
              <a:prstGeom prst="rect">
                <a:avLst/>
              </a:prstGeom>
              <a:solidFill>
                <a:srgbClr val="D5A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5" name="Rectangle 531"/>
              <p:cNvSpPr>
                <a:spLocks noChangeArrowheads="1"/>
              </p:cNvSpPr>
              <p:nvPr/>
            </p:nvSpPr>
            <p:spPr bwMode="auto">
              <a:xfrm>
                <a:off x="3324" y="5248"/>
                <a:ext cx="2248" cy="5"/>
              </a:xfrm>
              <a:prstGeom prst="rect">
                <a:avLst/>
              </a:prstGeom>
              <a:solidFill>
                <a:srgbClr val="D5A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6" name="Rectangle 532"/>
              <p:cNvSpPr>
                <a:spLocks noChangeArrowheads="1"/>
              </p:cNvSpPr>
              <p:nvPr/>
            </p:nvSpPr>
            <p:spPr bwMode="auto">
              <a:xfrm>
                <a:off x="3324" y="5253"/>
                <a:ext cx="2248" cy="5"/>
              </a:xfrm>
              <a:prstGeom prst="rect">
                <a:avLst/>
              </a:prstGeom>
              <a:solidFill>
                <a:srgbClr val="D6B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7" name="Rectangle 533"/>
              <p:cNvSpPr>
                <a:spLocks noChangeArrowheads="1"/>
              </p:cNvSpPr>
              <p:nvPr/>
            </p:nvSpPr>
            <p:spPr bwMode="auto">
              <a:xfrm>
                <a:off x="3324" y="5258"/>
                <a:ext cx="2248" cy="4"/>
              </a:xfrm>
              <a:prstGeom prst="rect">
                <a:avLst/>
              </a:prstGeom>
              <a:solidFill>
                <a:srgbClr val="D7B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8" name="Rectangle 534"/>
              <p:cNvSpPr>
                <a:spLocks noChangeArrowheads="1"/>
              </p:cNvSpPr>
              <p:nvPr/>
            </p:nvSpPr>
            <p:spPr bwMode="auto">
              <a:xfrm>
                <a:off x="3324" y="5262"/>
                <a:ext cx="2248" cy="5"/>
              </a:xfrm>
              <a:prstGeom prst="rect">
                <a:avLst/>
              </a:prstGeom>
              <a:solidFill>
                <a:srgbClr val="D8B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9" name="Rectangle 535"/>
              <p:cNvSpPr>
                <a:spLocks noChangeArrowheads="1"/>
              </p:cNvSpPr>
              <p:nvPr/>
            </p:nvSpPr>
            <p:spPr bwMode="auto">
              <a:xfrm>
                <a:off x="3324" y="5267"/>
                <a:ext cx="2248" cy="4"/>
              </a:xfrm>
              <a:prstGeom prst="rect">
                <a:avLst/>
              </a:prstGeom>
              <a:solidFill>
                <a:srgbClr val="D9B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0" name="Rectangle 536"/>
              <p:cNvSpPr>
                <a:spLocks noChangeArrowheads="1"/>
              </p:cNvSpPr>
              <p:nvPr/>
            </p:nvSpPr>
            <p:spPr bwMode="auto">
              <a:xfrm>
                <a:off x="3324" y="5271"/>
                <a:ext cx="2248" cy="5"/>
              </a:xfrm>
              <a:prstGeom prst="rect">
                <a:avLst/>
              </a:prstGeom>
              <a:solidFill>
                <a:srgbClr val="DAB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1" name="Rectangle 537"/>
              <p:cNvSpPr>
                <a:spLocks noChangeArrowheads="1"/>
              </p:cNvSpPr>
              <p:nvPr/>
            </p:nvSpPr>
            <p:spPr bwMode="auto">
              <a:xfrm>
                <a:off x="3324" y="5276"/>
                <a:ext cx="2248" cy="2"/>
              </a:xfrm>
              <a:prstGeom prst="rect">
                <a:avLst/>
              </a:prstGeom>
              <a:solidFill>
                <a:srgbClr val="DBB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2" name="Rectangle 538"/>
              <p:cNvSpPr>
                <a:spLocks noChangeArrowheads="1"/>
              </p:cNvSpPr>
              <p:nvPr/>
            </p:nvSpPr>
            <p:spPr bwMode="auto">
              <a:xfrm>
                <a:off x="3324" y="5278"/>
                <a:ext cx="2248" cy="5"/>
              </a:xfrm>
              <a:prstGeom prst="rect">
                <a:avLst/>
              </a:prstGeom>
              <a:solidFill>
                <a:srgbClr val="DCB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3" name="Rectangle 539"/>
              <p:cNvSpPr>
                <a:spLocks noChangeArrowheads="1"/>
              </p:cNvSpPr>
              <p:nvPr/>
            </p:nvSpPr>
            <p:spPr bwMode="auto">
              <a:xfrm>
                <a:off x="3324" y="5283"/>
                <a:ext cx="2248" cy="5"/>
              </a:xfrm>
              <a:prstGeom prst="rect">
                <a:avLst/>
              </a:prstGeom>
              <a:solidFill>
                <a:srgbClr val="DDB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4" name="Rectangle 540"/>
              <p:cNvSpPr>
                <a:spLocks noChangeArrowheads="1"/>
              </p:cNvSpPr>
              <p:nvPr/>
            </p:nvSpPr>
            <p:spPr bwMode="auto">
              <a:xfrm>
                <a:off x="3324" y="5288"/>
                <a:ext cx="2248" cy="4"/>
              </a:xfrm>
              <a:prstGeom prst="rect">
                <a:avLst/>
              </a:prstGeom>
              <a:solidFill>
                <a:srgbClr val="DEC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5" name="Rectangle 541"/>
              <p:cNvSpPr>
                <a:spLocks noChangeArrowheads="1"/>
              </p:cNvSpPr>
              <p:nvPr/>
            </p:nvSpPr>
            <p:spPr bwMode="auto">
              <a:xfrm>
                <a:off x="3324" y="5292"/>
                <a:ext cx="2248" cy="4"/>
              </a:xfrm>
              <a:prstGeom prst="rect">
                <a:avLst/>
              </a:prstGeom>
              <a:solidFill>
                <a:srgbClr val="DFC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6" name="Rectangle 542"/>
              <p:cNvSpPr>
                <a:spLocks noChangeArrowheads="1"/>
              </p:cNvSpPr>
              <p:nvPr/>
            </p:nvSpPr>
            <p:spPr bwMode="auto">
              <a:xfrm>
                <a:off x="3324" y="5296"/>
                <a:ext cx="2248" cy="5"/>
              </a:xfrm>
              <a:prstGeom prst="rect">
                <a:avLst/>
              </a:prstGeom>
              <a:solidFill>
                <a:srgbClr val="E1C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7" name="Rectangle 543"/>
              <p:cNvSpPr>
                <a:spLocks noChangeArrowheads="1"/>
              </p:cNvSpPr>
              <p:nvPr/>
            </p:nvSpPr>
            <p:spPr bwMode="auto">
              <a:xfrm>
                <a:off x="3324" y="5301"/>
                <a:ext cx="2248" cy="5"/>
              </a:xfrm>
              <a:prstGeom prst="rect">
                <a:avLst/>
              </a:prstGeom>
              <a:solidFill>
                <a:srgbClr val="E2C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8" name="Rectangle 544"/>
              <p:cNvSpPr>
                <a:spLocks noChangeArrowheads="1"/>
              </p:cNvSpPr>
              <p:nvPr/>
            </p:nvSpPr>
            <p:spPr bwMode="auto">
              <a:xfrm>
                <a:off x="3324" y="5306"/>
                <a:ext cx="2248" cy="4"/>
              </a:xfrm>
              <a:prstGeom prst="rect">
                <a:avLst/>
              </a:prstGeom>
              <a:solidFill>
                <a:srgbClr val="E3C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9" name="Rectangle 545"/>
              <p:cNvSpPr>
                <a:spLocks noChangeArrowheads="1"/>
              </p:cNvSpPr>
              <p:nvPr/>
            </p:nvSpPr>
            <p:spPr bwMode="auto">
              <a:xfrm>
                <a:off x="3324" y="5310"/>
                <a:ext cx="2248" cy="5"/>
              </a:xfrm>
              <a:prstGeom prst="rect">
                <a:avLst/>
              </a:prstGeom>
              <a:solidFill>
                <a:srgbClr val="E4C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0" name="Rectangle 546"/>
              <p:cNvSpPr>
                <a:spLocks noChangeArrowheads="1"/>
              </p:cNvSpPr>
              <p:nvPr/>
            </p:nvSpPr>
            <p:spPr bwMode="auto">
              <a:xfrm>
                <a:off x="3324" y="5315"/>
                <a:ext cx="2248" cy="4"/>
              </a:xfrm>
              <a:prstGeom prst="rect">
                <a:avLst/>
              </a:prstGeom>
              <a:solidFill>
                <a:srgbClr val="E5C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1" name="Rectangle 547"/>
              <p:cNvSpPr>
                <a:spLocks noChangeArrowheads="1"/>
              </p:cNvSpPr>
              <p:nvPr/>
            </p:nvSpPr>
            <p:spPr bwMode="auto">
              <a:xfrm>
                <a:off x="3324" y="5319"/>
                <a:ext cx="2248" cy="5"/>
              </a:xfrm>
              <a:prstGeom prst="rect">
                <a:avLst/>
              </a:prstGeom>
              <a:solidFill>
                <a:srgbClr val="E6C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2" name="Rectangle 548"/>
              <p:cNvSpPr>
                <a:spLocks noChangeArrowheads="1"/>
              </p:cNvSpPr>
              <p:nvPr/>
            </p:nvSpPr>
            <p:spPr bwMode="auto">
              <a:xfrm>
                <a:off x="3324" y="5324"/>
                <a:ext cx="2248" cy="4"/>
              </a:xfrm>
              <a:prstGeom prst="rect">
                <a:avLst/>
              </a:prstGeom>
              <a:solidFill>
                <a:srgbClr val="E7D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3" name="Rectangle 549"/>
              <p:cNvSpPr>
                <a:spLocks noChangeArrowheads="1"/>
              </p:cNvSpPr>
              <p:nvPr/>
            </p:nvSpPr>
            <p:spPr bwMode="auto">
              <a:xfrm>
                <a:off x="3324" y="5328"/>
                <a:ext cx="2248" cy="5"/>
              </a:xfrm>
              <a:prstGeom prst="rect">
                <a:avLst/>
              </a:prstGeom>
              <a:solidFill>
                <a:srgbClr val="E8D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4" name="Rectangle 550"/>
              <p:cNvSpPr>
                <a:spLocks noChangeArrowheads="1"/>
              </p:cNvSpPr>
              <p:nvPr/>
            </p:nvSpPr>
            <p:spPr bwMode="auto">
              <a:xfrm>
                <a:off x="3324" y="5333"/>
                <a:ext cx="2248" cy="7"/>
              </a:xfrm>
              <a:prstGeom prst="rect">
                <a:avLst/>
              </a:prstGeom>
              <a:solidFill>
                <a:srgbClr val="E9D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5" name="Rectangle 551"/>
              <p:cNvSpPr>
                <a:spLocks noChangeArrowheads="1"/>
              </p:cNvSpPr>
              <p:nvPr/>
            </p:nvSpPr>
            <p:spPr bwMode="auto">
              <a:xfrm>
                <a:off x="3324" y="5340"/>
                <a:ext cx="2248" cy="4"/>
              </a:xfrm>
              <a:prstGeom prst="rect">
                <a:avLst/>
              </a:prstGeom>
              <a:solidFill>
                <a:srgbClr val="EBD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6" name="Rectangle 552"/>
              <p:cNvSpPr>
                <a:spLocks noChangeArrowheads="1"/>
              </p:cNvSpPr>
              <p:nvPr/>
            </p:nvSpPr>
            <p:spPr bwMode="auto">
              <a:xfrm>
                <a:off x="3324" y="5344"/>
                <a:ext cx="2248" cy="6"/>
              </a:xfrm>
              <a:prstGeom prst="rect">
                <a:avLst/>
              </a:prstGeom>
              <a:solidFill>
                <a:srgbClr val="EBD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7" name="Rectangle 553"/>
              <p:cNvSpPr>
                <a:spLocks noChangeArrowheads="1"/>
              </p:cNvSpPr>
              <p:nvPr/>
            </p:nvSpPr>
            <p:spPr bwMode="auto">
              <a:xfrm>
                <a:off x="3324" y="5350"/>
                <a:ext cx="2248" cy="6"/>
              </a:xfrm>
              <a:prstGeom prst="rect">
                <a:avLst/>
              </a:prstGeom>
              <a:solidFill>
                <a:srgbClr val="ECD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8" name="Rectangle 554"/>
              <p:cNvSpPr>
                <a:spLocks noChangeArrowheads="1"/>
              </p:cNvSpPr>
              <p:nvPr/>
            </p:nvSpPr>
            <p:spPr bwMode="auto">
              <a:xfrm>
                <a:off x="3324" y="5356"/>
                <a:ext cx="2248" cy="8"/>
              </a:xfrm>
              <a:prstGeom prst="rect">
                <a:avLst/>
              </a:prstGeom>
              <a:solidFill>
                <a:srgbClr val="EDD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9" name="Rectangle 555"/>
              <p:cNvSpPr>
                <a:spLocks noChangeArrowheads="1"/>
              </p:cNvSpPr>
              <p:nvPr/>
            </p:nvSpPr>
            <p:spPr bwMode="auto">
              <a:xfrm>
                <a:off x="3324" y="5364"/>
                <a:ext cx="2248" cy="9"/>
              </a:xfrm>
              <a:prstGeom prst="rect">
                <a:avLst/>
              </a:prstGeom>
              <a:solidFill>
                <a:srgbClr val="EED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0" name="Rectangle 556"/>
              <p:cNvSpPr>
                <a:spLocks noChangeArrowheads="1"/>
              </p:cNvSpPr>
              <p:nvPr/>
            </p:nvSpPr>
            <p:spPr bwMode="auto">
              <a:xfrm>
                <a:off x="3324" y="5373"/>
                <a:ext cx="2248" cy="8"/>
              </a:xfrm>
              <a:prstGeom prst="rect">
                <a:avLst/>
              </a:prstGeom>
              <a:solidFill>
                <a:srgbClr val="F0E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1" name="Rectangle 557"/>
              <p:cNvSpPr>
                <a:spLocks noChangeArrowheads="1"/>
              </p:cNvSpPr>
              <p:nvPr/>
            </p:nvSpPr>
            <p:spPr bwMode="auto">
              <a:xfrm>
                <a:off x="3324" y="5381"/>
                <a:ext cx="2248" cy="10"/>
              </a:xfrm>
              <a:prstGeom prst="rect">
                <a:avLst/>
              </a:prstGeom>
              <a:solidFill>
                <a:srgbClr val="F0E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2" name="Rectangle 558"/>
              <p:cNvSpPr>
                <a:spLocks noChangeArrowheads="1"/>
              </p:cNvSpPr>
              <p:nvPr/>
            </p:nvSpPr>
            <p:spPr bwMode="auto">
              <a:xfrm>
                <a:off x="3324" y="5391"/>
                <a:ext cx="2248" cy="9"/>
              </a:xfrm>
              <a:prstGeom prst="rect">
                <a:avLst/>
              </a:prstGeom>
              <a:solidFill>
                <a:srgbClr val="F2E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3" name="Rectangle 559"/>
              <p:cNvSpPr>
                <a:spLocks noChangeArrowheads="1"/>
              </p:cNvSpPr>
              <p:nvPr/>
            </p:nvSpPr>
            <p:spPr bwMode="auto">
              <a:xfrm>
                <a:off x="3324" y="5400"/>
                <a:ext cx="2248" cy="14"/>
              </a:xfrm>
              <a:prstGeom prst="rect">
                <a:avLst/>
              </a:prstGeom>
              <a:solidFill>
                <a:srgbClr val="F3E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4" name="Rectangle 560"/>
              <p:cNvSpPr>
                <a:spLocks noChangeArrowheads="1"/>
              </p:cNvSpPr>
              <p:nvPr/>
            </p:nvSpPr>
            <p:spPr bwMode="auto">
              <a:xfrm>
                <a:off x="3324" y="5414"/>
                <a:ext cx="2248" cy="22"/>
              </a:xfrm>
              <a:prstGeom prst="rect">
                <a:avLst/>
              </a:prstGeom>
              <a:solidFill>
                <a:srgbClr val="F4E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5" name="Rectangle 561"/>
              <p:cNvSpPr>
                <a:spLocks noChangeArrowheads="1"/>
              </p:cNvSpPr>
              <p:nvPr/>
            </p:nvSpPr>
            <p:spPr bwMode="auto">
              <a:xfrm>
                <a:off x="3324" y="5436"/>
                <a:ext cx="2248" cy="12"/>
              </a:xfrm>
              <a:prstGeom prst="rect">
                <a:avLst/>
              </a:prstGeom>
              <a:solidFill>
                <a:srgbClr val="F5E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6" name="Rectangle 562"/>
              <p:cNvSpPr>
                <a:spLocks noChangeArrowheads="1"/>
              </p:cNvSpPr>
              <p:nvPr/>
            </p:nvSpPr>
            <p:spPr bwMode="auto">
              <a:xfrm>
                <a:off x="3324" y="5156"/>
                <a:ext cx="2247" cy="292"/>
              </a:xfrm>
              <a:prstGeom prst="rect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588" name="Rectangle 564"/>
            <p:cNvSpPr>
              <a:spLocks noChangeArrowheads="1"/>
            </p:cNvSpPr>
            <p:nvPr/>
          </p:nvSpPr>
          <p:spPr bwMode="auto">
            <a:xfrm>
              <a:off x="3929" y="5198"/>
              <a:ext cx="68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Учащиеся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9" name="Rectangle 565"/>
            <p:cNvSpPr>
              <a:spLocks noChangeArrowheads="1"/>
            </p:cNvSpPr>
            <p:nvPr/>
          </p:nvSpPr>
          <p:spPr bwMode="auto">
            <a:xfrm>
              <a:off x="4518" y="5198"/>
              <a:ext cx="14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0" name="Rectangle 566"/>
            <p:cNvSpPr>
              <a:spLocks noChangeArrowheads="1"/>
            </p:cNvSpPr>
            <p:nvPr/>
          </p:nvSpPr>
          <p:spPr bwMode="auto">
            <a:xfrm>
              <a:off x="4579" y="5198"/>
              <a:ext cx="47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класса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1" name="Rectangle 567"/>
            <p:cNvSpPr>
              <a:spLocks noChangeArrowheads="1"/>
            </p:cNvSpPr>
            <p:nvPr/>
          </p:nvSpPr>
          <p:spPr bwMode="auto">
            <a:xfrm>
              <a:off x="4969" y="5198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2" name="Line 568"/>
            <p:cNvSpPr>
              <a:spLocks noChangeShapeType="1"/>
            </p:cNvSpPr>
            <p:nvPr/>
          </p:nvSpPr>
          <p:spPr bwMode="auto">
            <a:xfrm>
              <a:off x="2732" y="661"/>
              <a:ext cx="374" cy="75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3" name="Line 569"/>
            <p:cNvSpPr>
              <a:spLocks noChangeShapeType="1"/>
            </p:cNvSpPr>
            <p:nvPr/>
          </p:nvSpPr>
          <p:spPr bwMode="auto">
            <a:xfrm flipV="1">
              <a:off x="2791" y="963"/>
              <a:ext cx="345" cy="277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4" name="Line 570"/>
            <p:cNvSpPr>
              <a:spLocks noChangeShapeType="1"/>
            </p:cNvSpPr>
            <p:nvPr/>
          </p:nvSpPr>
          <p:spPr bwMode="auto">
            <a:xfrm flipH="1">
              <a:off x="5315" y="661"/>
              <a:ext cx="249" cy="144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5" name="Line 571"/>
            <p:cNvSpPr>
              <a:spLocks noChangeShapeType="1"/>
            </p:cNvSpPr>
            <p:nvPr/>
          </p:nvSpPr>
          <p:spPr bwMode="auto">
            <a:xfrm flipH="1" flipV="1">
              <a:off x="5315" y="1013"/>
              <a:ext cx="256" cy="82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6" name="Line 572"/>
            <p:cNvSpPr>
              <a:spLocks noChangeShapeType="1"/>
            </p:cNvSpPr>
            <p:nvPr/>
          </p:nvSpPr>
          <p:spPr bwMode="auto">
            <a:xfrm flipH="1" flipV="1">
              <a:off x="5246" y="1140"/>
              <a:ext cx="318" cy="459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7" name="Line 573"/>
            <p:cNvSpPr>
              <a:spLocks noChangeShapeType="1"/>
            </p:cNvSpPr>
            <p:nvPr/>
          </p:nvSpPr>
          <p:spPr bwMode="auto">
            <a:xfrm>
              <a:off x="4160" y="1178"/>
              <a:ext cx="1" cy="112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8" name="Line 574"/>
            <p:cNvSpPr>
              <a:spLocks noChangeShapeType="1"/>
            </p:cNvSpPr>
            <p:nvPr/>
          </p:nvSpPr>
          <p:spPr bwMode="auto">
            <a:xfrm>
              <a:off x="1891" y="2091"/>
              <a:ext cx="4368" cy="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9" name="Line 575"/>
            <p:cNvSpPr>
              <a:spLocks noChangeShapeType="1"/>
            </p:cNvSpPr>
            <p:nvPr/>
          </p:nvSpPr>
          <p:spPr bwMode="auto">
            <a:xfrm>
              <a:off x="2732" y="2102"/>
              <a:ext cx="8" cy="143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0" name="Line 576"/>
            <p:cNvSpPr>
              <a:spLocks noChangeShapeType="1"/>
            </p:cNvSpPr>
            <p:nvPr/>
          </p:nvSpPr>
          <p:spPr bwMode="auto">
            <a:xfrm>
              <a:off x="4358" y="2091"/>
              <a:ext cx="1" cy="176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1" name="Line 577"/>
            <p:cNvSpPr>
              <a:spLocks noChangeShapeType="1"/>
            </p:cNvSpPr>
            <p:nvPr/>
          </p:nvSpPr>
          <p:spPr bwMode="auto">
            <a:xfrm>
              <a:off x="5818" y="2091"/>
              <a:ext cx="1" cy="176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2" name="Freeform 578"/>
            <p:cNvSpPr>
              <a:spLocks/>
            </p:cNvSpPr>
            <p:nvPr/>
          </p:nvSpPr>
          <p:spPr bwMode="auto">
            <a:xfrm>
              <a:off x="4160" y="1934"/>
              <a:ext cx="1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3"/>
                </a:cxn>
                <a:cxn ang="0">
                  <a:pos x="1" y="83"/>
                </a:cxn>
                <a:cxn ang="0">
                  <a:pos x="1" y="167"/>
                </a:cxn>
              </a:cxnLst>
              <a:rect l="0" t="0" r="r" b="b"/>
              <a:pathLst>
                <a:path w="1" h="167">
                  <a:moveTo>
                    <a:pt x="0" y="0"/>
                  </a:moveTo>
                  <a:lnTo>
                    <a:pt x="0" y="83"/>
                  </a:lnTo>
                  <a:lnTo>
                    <a:pt x="1" y="83"/>
                  </a:lnTo>
                  <a:lnTo>
                    <a:pt x="1" y="167"/>
                  </a:lnTo>
                </a:path>
              </a:pathLst>
            </a:cu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3" name="Line 579"/>
            <p:cNvSpPr>
              <a:spLocks noChangeShapeType="1"/>
            </p:cNvSpPr>
            <p:nvPr/>
          </p:nvSpPr>
          <p:spPr bwMode="auto">
            <a:xfrm>
              <a:off x="3272" y="2738"/>
              <a:ext cx="125" cy="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607" name="Group 583"/>
            <p:cNvGrpSpPr>
              <a:grpSpLocks/>
            </p:cNvGrpSpPr>
            <p:nvPr/>
          </p:nvGrpSpPr>
          <p:grpSpPr bwMode="auto">
            <a:xfrm>
              <a:off x="896" y="525"/>
              <a:ext cx="1905" cy="591"/>
              <a:chOff x="896" y="525"/>
              <a:chExt cx="1905" cy="591"/>
            </a:xfrm>
          </p:grpSpPr>
          <p:sp>
            <p:nvSpPr>
              <p:cNvPr id="1604" name="Rectangle 580"/>
              <p:cNvSpPr>
                <a:spLocks noChangeArrowheads="1"/>
              </p:cNvSpPr>
              <p:nvPr/>
            </p:nvSpPr>
            <p:spPr bwMode="auto">
              <a:xfrm>
                <a:off x="906" y="546"/>
                <a:ext cx="1895" cy="570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605" name="Picture 581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896" y="525"/>
                <a:ext cx="1895" cy="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06" name="Rectangle 582"/>
              <p:cNvSpPr>
                <a:spLocks noChangeArrowheads="1"/>
              </p:cNvSpPr>
              <p:nvPr/>
            </p:nvSpPr>
            <p:spPr bwMode="auto">
              <a:xfrm>
                <a:off x="896" y="526"/>
                <a:ext cx="1895" cy="569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608" name="Rectangle 584"/>
            <p:cNvSpPr>
              <a:spLocks noChangeArrowheads="1"/>
            </p:cNvSpPr>
            <p:nvPr/>
          </p:nvSpPr>
          <p:spPr bwMode="auto">
            <a:xfrm>
              <a:off x="1371" y="567"/>
              <a:ext cx="68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Директор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9" name="Rectangle 585"/>
            <p:cNvSpPr>
              <a:spLocks noChangeArrowheads="1"/>
            </p:cNvSpPr>
            <p:nvPr/>
          </p:nvSpPr>
          <p:spPr bwMode="auto">
            <a:xfrm>
              <a:off x="1964" y="567"/>
              <a:ext cx="43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лицея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0" name="Rectangle 586"/>
            <p:cNvSpPr>
              <a:spLocks noChangeArrowheads="1"/>
            </p:cNvSpPr>
            <p:nvPr/>
          </p:nvSpPr>
          <p:spPr bwMode="auto">
            <a:xfrm>
              <a:off x="2316" y="567"/>
              <a:ext cx="10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1" name="Rectangle 587"/>
            <p:cNvSpPr>
              <a:spLocks noChangeArrowheads="1"/>
            </p:cNvSpPr>
            <p:nvPr/>
          </p:nvSpPr>
          <p:spPr bwMode="auto">
            <a:xfrm>
              <a:off x="1371" y="716"/>
              <a:ext cx="945" cy="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2" name="Rectangle 588"/>
            <p:cNvSpPr>
              <a:spLocks noChangeArrowheads="1"/>
            </p:cNvSpPr>
            <p:nvPr/>
          </p:nvSpPr>
          <p:spPr bwMode="auto">
            <a:xfrm>
              <a:off x="1326" y="738"/>
              <a:ext cx="1168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Гайнуллин Наиль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3" name="Rectangle 589"/>
            <p:cNvSpPr>
              <a:spLocks noChangeArrowheads="1"/>
            </p:cNvSpPr>
            <p:nvPr/>
          </p:nvSpPr>
          <p:spPr bwMode="auto">
            <a:xfrm>
              <a:off x="1326" y="888"/>
              <a:ext cx="1036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4" name="Rectangle 590"/>
            <p:cNvSpPr>
              <a:spLocks noChangeArrowheads="1"/>
            </p:cNvSpPr>
            <p:nvPr/>
          </p:nvSpPr>
          <p:spPr bwMode="auto">
            <a:xfrm>
              <a:off x="1430" y="908"/>
              <a:ext cx="143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З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5" name="Rectangle 591"/>
            <p:cNvSpPr>
              <a:spLocks noChangeArrowheads="1"/>
            </p:cNvSpPr>
            <p:nvPr/>
          </p:nvSpPr>
          <p:spPr bwMode="auto">
            <a:xfrm>
              <a:off x="1495" y="908"/>
              <a:ext cx="858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агидуллович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6" name="Rectangle 592"/>
            <p:cNvSpPr>
              <a:spLocks noChangeArrowheads="1"/>
            </p:cNvSpPr>
            <p:nvPr/>
          </p:nvSpPr>
          <p:spPr bwMode="auto">
            <a:xfrm>
              <a:off x="2258" y="908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63" name="Group 639"/>
            <p:cNvGrpSpPr>
              <a:grpSpLocks/>
            </p:cNvGrpSpPr>
            <p:nvPr/>
          </p:nvGrpSpPr>
          <p:grpSpPr bwMode="auto">
            <a:xfrm>
              <a:off x="3324" y="5558"/>
              <a:ext cx="2250" cy="304"/>
              <a:chOff x="3324" y="5558"/>
              <a:chExt cx="2250" cy="304"/>
            </a:xfrm>
          </p:grpSpPr>
          <p:sp>
            <p:nvSpPr>
              <p:cNvPr id="1617" name="Rectangle 593"/>
              <p:cNvSpPr>
                <a:spLocks noChangeArrowheads="1"/>
              </p:cNvSpPr>
              <p:nvPr/>
            </p:nvSpPr>
            <p:spPr bwMode="auto">
              <a:xfrm>
                <a:off x="3334" y="5578"/>
                <a:ext cx="2240" cy="284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618" name="Picture 594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3334" y="5578"/>
                <a:ext cx="2240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19" name="Rectangle 595"/>
              <p:cNvSpPr>
                <a:spLocks noChangeArrowheads="1"/>
              </p:cNvSpPr>
              <p:nvPr/>
            </p:nvSpPr>
            <p:spPr bwMode="auto">
              <a:xfrm>
                <a:off x="3334" y="5578"/>
                <a:ext cx="2240" cy="284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0" name="Rectangle 596"/>
              <p:cNvSpPr>
                <a:spLocks noChangeArrowheads="1"/>
              </p:cNvSpPr>
              <p:nvPr/>
            </p:nvSpPr>
            <p:spPr bwMode="auto">
              <a:xfrm>
                <a:off x="3324" y="5558"/>
                <a:ext cx="2241" cy="15"/>
              </a:xfrm>
              <a:prstGeom prst="rect">
                <a:avLst/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1" name="Rectangle 597"/>
              <p:cNvSpPr>
                <a:spLocks noChangeArrowheads="1"/>
              </p:cNvSpPr>
              <p:nvPr/>
            </p:nvSpPr>
            <p:spPr bwMode="auto">
              <a:xfrm>
                <a:off x="3324" y="5573"/>
                <a:ext cx="2241" cy="13"/>
              </a:xfrm>
              <a:prstGeom prst="rect">
                <a:avLst/>
              </a:prstGeom>
              <a:solidFill>
                <a:srgbClr val="CD9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2" name="Rectangle 598"/>
              <p:cNvSpPr>
                <a:spLocks noChangeArrowheads="1"/>
              </p:cNvSpPr>
              <p:nvPr/>
            </p:nvSpPr>
            <p:spPr bwMode="auto">
              <a:xfrm>
                <a:off x="3324" y="5586"/>
                <a:ext cx="2241" cy="10"/>
              </a:xfrm>
              <a:prstGeom prst="rect">
                <a:avLst/>
              </a:prstGeom>
              <a:solidFill>
                <a:srgbClr val="CE9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3" name="Rectangle 599"/>
              <p:cNvSpPr>
                <a:spLocks noChangeArrowheads="1"/>
              </p:cNvSpPr>
              <p:nvPr/>
            </p:nvSpPr>
            <p:spPr bwMode="auto">
              <a:xfrm>
                <a:off x="3324" y="5596"/>
                <a:ext cx="2241" cy="8"/>
              </a:xfrm>
              <a:prstGeom prst="rect">
                <a:avLst/>
              </a:prstGeom>
              <a:solidFill>
                <a:srgbClr val="CE9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4" name="Rectangle 600"/>
              <p:cNvSpPr>
                <a:spLocks noChangeArrowheads="1"/>
              </p:cNvSpPr>
              <p:nvPr/>
            </p:nvSpPr>
            <p:spPr bwMode="auto">
              <a:xfrm>
                <a:off x="3324" y="5604"/>
                <a:ext cx="2241" cy="9"/>
              </a:xfrm>
              <a:prstGeom prst="rect">
                <a:avLst/>
              </a:prstGeom>
              <a:solidFill>
                <a:srgbClr val="CFA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5" name="Rectangle 601"/>
              <p:cNvSpPr>
                <a:spLocks noChangeArrowheads="1"/>
              </p:cNvSpPr>
              <p:nvPr/>
            </p:nvSpPr>
            <p:spPr bwMode="auto">
              <a:xfrm>
                <a:off x="3324" y="5613"/>
                <a:ext cx="2241" cy="6"/>
              </a:xfrm>
              <a:prstGeom prst="rect">
                <a:avLst/>
              </a:prstGeom>
              <a:solidFill>
                <a:srgbClr val="D1A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6" name="Rectangle 602"/>
              <p:cNvSpPr>
                <a:spLocks noChangeArrowheads="1"/>
              </p:cNvSpPr>
              <p:nvPr/>
            </p:nvSpPr>
            <p:spPr bwMode="auto">
              <a:xfrm>
                <a:off x="3324" y="5619"/>
                <a:ext cx="2241" cy="7"/>
              </a:xfrm>
              <a:prstGeom prst="rect">
                <a:avLst/>
              </a:prstGeom>
              <a:solidFill>
                <a:srgbClr val="D1A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7" name="Rectangle 603"/>
              <p:cNvSpPr>
                <a:spLocks noChangeArrowheads="1"/>
              </p:cNvSpPr>
              <p:nvPr/>
            </p:nvSpPr>
            <p:spPr bwMode="auto">
              <a:xfrm>
                <a:off x="3324" y="5626"/>
                <a:ext cx="2241" cy="5"/>
              </a:xfrm>
              <a:prstGeom prst="rect">
                <a:avLst/>
              </a:prstGeom>
              <a:solidFill>
                <a:srgbClr val="D2A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8" name="Rectangle 604"/>
              <p:cNvSpPr>
                <a:spLocks noChangeArrowheads="1"/>
              </p:cNvSpPr>
              <p:nvPr/>
            </p:nvSpPr>
            <p:spPr bwMode="auto">
              <a:xfrm>
                <a:off x="3324" y="5631"/>
                <a:ext cx="2241" cy="6"/>
              </a:xfrm>
              <a:prstGeom prst="rect">
                <a:avLst/>
              </a:prstGeom>
              <a:solidFill>
                <a:srgbClr val="D3A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9" name="Rectangle 605"/>
              <p:cNvSpPr>
                <a:spLocks noChangeArrowheads="1"/>
              </p:cNvSpPr>
              <p:nvPr/>
            </p:nvSpPr>
            <p:spPr bwMode="auto">
              <a:xfrm>
                <a:off x="3324" y="5637"/>
                <a:ext cx="2241" cy="4"/>
              </a:xfrm>
              <a:prstGeom prst="rect">
                <a:avLst/>
              </a:prstGeom>
              <a:solidFill>
                <a:srgbClr val="D4A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0" name="Rectangle 606"/>
              <p:cNvSpPr>
                <a:spLocks noChangeArrowheads="1"/>
              </p:cNvSpPr>
              <p:nvPr/>
            </p:nvSpPr>
            <p:spPr bwMode="auto">
              <a:xfrm>
                <a:off x="3324" y="5641"/>
                <a:ext cx="2241" cy="6"/>
              </a:xfrm>
              <a:prstGeom prst="rect">
                <a:avLst/>
              </a:prstGeom>
              <a:solidFill>
                <a:srgbClr val="D5A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1" name="Rectangle 607"/>
              <p:cNvSpPr>
                <a:spLocks noChangeArrowheads="1"/>
              </p:cNvSpPr>
              <p:nvPr/>
            </p:nvSpPr>
            <p:spPr bwMode="auto">
              <a:xfrm>
                <a:off x="3324" y="5647"/>
                <a:ext cx="2241" cy="5"/>
              </a:xfrm>
              <a:prstGeom prst="rect">
                <a:avLst/>
              </a:prstGeom>
              <a:solidFill>
                <a:srgbClr val="D5A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2" name="Rectangle 608"/>
              <p:cNvSpPr>
                <a:spLocks noChangeArrowheads="1"/>
              </p:cNvSpPr>
              <p:nvPr/>
            </p:nvSpPr>
            <p:spPr bwMode="auto">
              <a:xfrm>
                <a:off x="3324" y="5652"/>
                <a:ext cx="2241" cy="5"/>
              </a:xfrm>
              <a:prstGeom prst="rect">
                <a:avLst/>
              </a:prstGeom>
              <a:solidFill>
                <a:srgbClr val="D6B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3" name="Rectangle 609"/>
              <p:cNvSpPr>
                <a:spLocks noChangeArrowheads="1"/>
              </p:cNvSpPr>
              <p:nvPr/>
            </p:nvSpPr>
            <p:spPr bwMode="auto">
              <a:xfrm>
                <a:off x="3324" y="5657"/>
                <a:ext cx="2241" cy="4"/>
              </a:xfrm>
              <a:prstGeom prst="rect">
                <a:avLst/>
              </a:prstGeom>
              <a:solidFill>
                <a:srgbClr val="D8B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4" name="Rectangle 610"/>
              <p:cNvSpPr>
                <a:spLocks noChangeArrowheads="1"/>
              </p:cNvSpPr>
              <p:nvPr/>
            </p:nvSpPr>
            <p:spPr bwMode="auto">
              <a:xfrm>
                <a:off x="3324" y="5661"/>
                <a:ext cx="2241" cy="4"/>
              </a:xfrm>
              <a:prstGeom prst="rect">
                <a:avLst/>
              </a:prstGeom>
              <a:solidFill>
                <a:srgbClr val="D8B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5" name="Rectangle 611"/>
              <p:cNvSpPr>
                <a:spLocks noChangeArrowheads="1"/>
              </p:cNvSpPr>
              <p:nvPr/>
            </p:nvSpPr>
            <p:spPr bwMode="auto">
              <a:xfrm>
                <a:off x="3324" y="5665"/>
                <a:ext cx="2241" cy="5"/>
              </a:xfrm>
              <a:prstGeom prst="rect">
                <a:avLst/>
              </a:prstGeom>
              <a:solidFill>
                <a:srgbClr val="D9B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6" name="Rectangle 612"/>
              <p:cNvSpPr>
                <a:spLocks noChangeArrowheads="1"/>
              </p:cNvSpPr>
              <p:nvPr/>
            </p:nvSpPr>
            <p:spPr bwMode="auto">
              <a:xfrm>
                <a:off x="3324" y="5670"/>
                <a:ext cx="2241" cy="4"/>
              </a:xfrm>
              <a:prstGeom prst="rect">
                <a:avLst/>
              </a:prstGeom>
              <a:solidFill>
                <a:srgbClr val="DAB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7" name="Rectangle 613"/>
              <p:cNvSpPr>
                <a:spLocks noChangeArrowheads="1"/>
              </p:cNvSpPr>
              <p:nvPr/>
            </p:nvSpPr>
            <p:spPr bwMode="auto">
              <a:xfrm>
                <a:off x="3324" y="5674"/>
                <a:ext cx="2241" cy="2"/>
              </a:xfrm>
              <a:prstGeom prst="rect">
                <a:avLst/>
              </a:prstGeom>
              <a:solidFill>
                <a:srgbClr val="DBB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8" name="Rectangle 614"/>
              <p:cNvSpPr>
                <a:spLocks noChangeArrowheads="1"/>
              </p:cNvSpPr>
              <p:nvPr/>
            </p:nvSpPr>
            <p:spPr bwMode="auto">
              <a:xfrm>
                <a:off x="3324" y="5676"/>
                <a:ext cx="2241" cy="5"/>
              </a:xfrm>
              <a:prstGeom prst="rect">
                <a:avLst/>
              </a:prstGeom>
              <a:solidFill>
                <a:srgbClr val="DCB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9" name="Rectangle 615"/>
              <p:cNvSpPr>
                <a:spLocks noChangeArrowheads="1"/>
              </p:cNvSpPr>
              <p:nvPr/>
            </p:nvSpPr>
            <p:spPr bwMode="auto">
              <a:xfrm>
                <a:off x="3324" y="5681"/>
                <a:ext cx="2241" cy="5"/>
              </a:xfrm>
              <a:prstGeom prst="rect">
                <a:avLst/>
              </a:prstGeom>
              <a:solidFill>
                <a:srgbClr val="DDB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0" name="Rectangle 616"/>
              <p:cNvSpPr>
                <a:spLocks noChangeArrowheads="1"/>
              </p:cNvSpPr>
              <p:nvPr/>
            </p:nvSpPr>
            <p:spPr bwMode="auto">
              <a:xfrm>
                <a:off x="3324" y="5686"/>
                <a:ext cx="2241" cy="3"/>
              </a:xfrm>
              <a:prstGeom prst="rect">
                <a:avLst/>
              </a:prstGeom>
              <a:solidFill>
                <a:srgbClr val="DEC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1" name="Rectangle 617"/>
              <p:cNvSpPr>
                <a:spLocks noChangeArrowheads="1"/>
              </p:cNvSpPr>
              <p:nvPr/>
            </p:nvSpPr>
            <p:spPr bwMode="auto">
              <a:xfrm>
                <a:off x="3324" y="5689"/>
                <a:ext cx="2241" cy="5"/>
              </a:xfrm>
              <a:prstGeom prst="rect">
                <a:avLst/>
              </a:prstGeom>
              <a:solidFill>
                <a:srgbClr val="DFC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2" name="Rectangle 618"/>
              <p:cNvSpPr>
                <a:spLocks noChangeArrowheads="1"/>
              </p:cNvSpPr>
              <p:nvPr/>
            </p:nvSpPr>
            <p:spPr bwMode="auto">
              <a:xfrm>
                <a:off x="3324" y="5694"/>
                <a:ext cx="2241" cy="5"/>
              </a:xfrm>
              <a:prstGeom prst="rect">
                <a:avLst/>
              </a:prstGeom>
              <a:solidFill>
                <a:srgbClr val="E1C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3" name="Rectangle 619"/>
              <p:cNvSpPr>
                <a:spLocks noChangeArrowheads="1"/>
              </p:cNvSpPr>
              <p:nvPr/>
            </p:nvSpPr>
            <p:spPr bwMode="auto">
              <a:xfrm>
                <a:off x="3324" y="5699"/>
                <a:ext cx="2241" cy="4"/>
              </a:xfrm>
              <a:prstGeom prst="rect">
                <a:avLst/>
              </a:prstGeom>
              <a:solidFill>
                <a:srgbClr val="E2C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4" name="Rectangle 620"/>
              <p:cNvSpPr>
                <a:spLocks noChangeArrowheads="1"/>
              </p:cNvSpPr>
              <p:nvPr/>
            </p:nvSpPr>
            <p:spPr bwMode="auto">
              <a:xfrm>
                <a:off x="3324" y="5703"/>
                <a:ext cx="2241" cy="4"/>
              </a:xfrm>
              <a:prstGeom prst="rect">
                <a:avLst/>
              </a:prstGeom>
              <a:solidFill>
                <a:srgbClr val="E3C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5" name="Rectangle 621"/>
              <p:cNvSpPr>
                <a:spLocks noChangeArrowheads="1"/>
              </p:cNvSpPr>
              <p:nvPr/>
            </p:nvSpPr>
            <p:spPr bwMode="auto">
              <a:xfrm>
                <a:off x="3324" y="5707"/>
                <a:ext cx="2241" cy="5"/>
              </a:xfrm>
              <a:prstGeom prst="rect">
                <a:avLst/>
              </a:prstGeom>
              <a:solidFill>
                <a:srgbClr val="E4C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6" name="Rectangle 622"/>
              <p:cNvSpPr>
                <a:spLocks noChangeArrowheads="1"/>
              </p:cNvSpPr>
              <p:nvPr/>
            </p:nvSpPr>
            <p:spPr bwMode="auto">
              <a:xfrm>
                <a:off x="3324" y="5712"/>
                <a:ext cx="2241" cy="4"/>
              </a:xfrm>
              <a:prstGeom prst="rect">
                <a:avLst/>
              </a:prstGeom>
              <a:solidFill>
                <a:srgbClr val="E5C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7" name="Rectangle 623"/>
              <p:cNvSpPr>
                <a:spLocks noChangeArrowheads="1"/>
              </p:cNvSpPr>
              <p:nvPr/>
            </p:nvSpPr>
            <p:spPr bwMode="auto">
              <a:xfrm>
                <a:off x="3324" y="5716"/>
                <a:ext cx="2241" cy="5"/>
              </a:xfrm>
              <a:prstGeom prst="rect">
                <a:avLst/>
              </a:prstGeom>
              <a:solidFill>
                <a:srgbClr val="E6C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8" name="Rectangle 624"/>
              <p:cNvSpPr>
                <a:spLocks noChangeArrowheads="1"/>
              </p:cNvSpPr>
              <p:nvPr/>
            </p:nvSpPr>
            <p:spPr bwMode="auto">
              <a:xfrm>
                <a:off x="3324" y="5721"/>
                <a:ext cx="2241" cy="4"/>
              </a:xfrm>
              <a:prstGeom prst="rect">
                <a:avLst/>
              </a:prstGeom>
              <a:solidFill>
                <a:srgbClr val="E7D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9" name="Rectangle 625"/>
              <p:cNvSpPr>
                <a:spLocks noChangeArrowheads="1"/>
              </p:cNvSpPr>
              <p:nvPr/>
            </p:nvSpPr>
            <p:spPr bwMode="auto">
              <a:xfrm>
                <a:off x="3324" y="5725"/>
                <a:ext cx="2241" cy="5"/>
              </a:xfrm>
              <a:prstGeom prst="rect">
                <a:avLst/>
              </a:prstGeom>
              <a:solidFill>
                <a:srgbClr val="E8D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0" name="Rectangle 626"/>
              <p:cNvSpPr>
                <a:spLocks noChangeArrowheads="1"/>
              </p:cNvSpPr>
              <p:nvPr/>
            </p:nvSpPr>
            <p:spPr bwMode="auto">
              <a:xfrm>
                <a:off x="3324" y="5730"/>
                <a:ext cx="2241" cy="6"/>
              </a:xfrm>
              <a:prstGeom prst="rect">
                <a:avLst/>
              </a:prstGeom>
              <a:solidFill>
                <a:srgbClr val="E9D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1" name="Rectangle 627"/>
              <p:cNvSpPr>
                <a:spLocks noChangeArrowheads="1"/>
              </p:cNvSpPr>
              <p:nvPr/>
            </p:nvSpPr>
            <p:spPr bwMode="auto">
              <a:xfrm>
                <a:off x="3324" y="5736"/>
                <a:ext cx="2241" cy="5"/>
              </a:xfrm>
              <a:prstGeom prst="rect">
                <a:avLst/>
              </a:prstGeom>
              <a:solidFill>
                <a:srgbClr val="EAD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2" name="Rectangle 628"/>
              <p:cNvSpPr>
                <a:spLocks noChangeArrowheads="1"/>
              </p:cNvSpPr>
              <p:nvPr/>
            </p:nvSpPr>
            <p:spPr bwMode="auto">
              <a:xfrm>
                <a:off x="3324" y="5741"/>
                <a:ext cx="2241" cy="5"/>
              </a:xfrm>
              <a:prstGeom prst="rect">
                <a:avLst/>
              </a:prstGeom>
              <a:solidFill>
                <a:srgbClr val="EBD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3" name="Rectangle 629"/>
              <p:cNvSpPr>
                <a:spLocks noChangeArrowheads="1"/>
              </p:cNvSpPr>
              <p:nvPr/>
            </p:nvSpPr>
            <p:spPr bwMode="auto">
              <a:xfrm>
                <a:off x="3324" y="5746"/>
                <a:ext cx="2241" cy="6"/>
              </a:xfrm>
              <a:prstGeom prst="rect">
                <a:avLst/>
              </a:prstGeom>
              <a:solidFill>
                <a:srgbClr val="ECD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4" name="Rectangle 630"/>
              <p:cNvSpPr>
                <a:spLocks noChangeArrowheads="1"/>
              </p:cNvSpPr>
              <p:nvPr/>
            </p:nvSpPr>
            <p:spPr bwMode="auto">
              <a:xfrm>
                <a:off x="3324" y="5752"/>
                <a:ext cx="2241" cy="7"/>
              </a:xfrm>
              <a:prstGeom prst="rect">
                <a:avLst/>
              </a:prstGeom>
              <a:solidFill>
                <a:srgbClr val="EDD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5" name="Rectangle 631"/>
              <p:cNvSpPr>
                <a:spLocks noChangeArrowheads="1"/>
              </p:cNvSpPr>
              <p:nvPr/>
            </p:nvSpPr>
            <p:spPr bwMode="auto">
              <a:xfrm>
                <a:off x="3324" y="5759"/>
                <a:ext cx="2241" cy="10"/>
              </a:xfrm>
              <a:prstGeom prst="rect">
                <a:avLst/>
              </a:prstGeom>
              <a:solidFill>
                <a:srgbClr val="EED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6" name="Rectangle 632"/>
              <p:cNvSpPr>
                <a:spLocks noChangeArrowheads="1"/>
              </p:cNvSpPr>
              <p:nvPr/>
            </p:nvSpPr>
            <p:spPr bwMode="auto">
              <a:xfrm>
                <a:off x="3324" y="5769"/>
                <a:ext cx="2241" cy="7"/>
              </a:xfrm>
              <a:prstGeom prst="rect">
                <a:avLst/>
              </a:prstGeom>
              <a:solidFill>
                <a:srgbClr val="F0E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7" name="Rectangle 633"/>
              <p:cNvSpPr>
                <a:spLocks noChangeArrowheads="1"/>
              </p:cNvSpPr>
              <p:nvPr/>
            </p:nvSpPr>
            <p:spPr bwMode="auto">
              <a:xfrm>
                <a:off x="3324" y="5776"/>
                <a:ext cx="2241" cy="11"/>
              </a:xfrm>
              <a:prstGeom prst="rect">
                <a:avLst/>
              </a:prstGeom>
              <a:solidFill>
                <a:srgbClr val="F0E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8" name="Rectangle 634"/>
              <p:cNvSpPr>
                <a:spLocks noChangeArrowheads="1"/>
              </p:cNvSpPr>
              <p:nvPr/>
            </p:nvSpPr>
            <p:spPr bwMode="auto">
              <a:xfrm>
                <a:off x="3324" y="5787"/>
                <a:ext cx="2241" cy="8"/>
              </a:xfrm>
              <a:prstGeom prst="rect">
                <a:avLst/>
              </a:prstGeom>
              <a:solidFill>
                <a:srgbClr val="F2E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9" name="Rectangle 635"/>
              <p:cNvSpPr>
                <a:spLocks noChangeArrowheads="1"/>
              </p:cNvSpPr>
              <p:nvPr/>
            </p:nvSpPr>
            <p:spPr bwMode="auto">
              <a:xfrm>
                <a:off x="3324" y="5795"/>
                <a:ext cx="2241" cy="13"/>
              </a:xfrm>
              <a:prstGeom prst="rect">
                <a:avLst/>
              </a:prstGeom>
              <a:solidFill>
                <a:srgbClr val="F3E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60" name="Rectangle 636"/>
              <p:cNvSpPr>
                <a:spLocks noChangeArrowheads="1"/>
              </p:cNvSpPr>
              <p:nvPr/>
            </p:nvSpPr>
            <p:spPr bwMode="auto">
              <a:xfrm>
                <a:off x="3324" y="5808"/>
                <a:ext cx="2241" cy="23"/>
              </a:xfrm>
              <a:prstGeom prst="rect">
                <a:avLst/>
              </a:prstGeom>
              <a:solidFill>
                <a:srgbClr val="F4E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61" name="Rectangle 637"/>
              <p:cNvSpPr>
                <a:spLocks noChangeArrowheads="1"/>
              </p:cNvSpPr>
              <p:nvPr/>
            </p:nvSpPr>
            <p:spPr bwMode="auto">
              <a:xfrm>
                <a:off x="3324" y="5831"/>
                <a:ext cx="2241" cy="11"/>
              </a:xfrm>
              <a:prstGeom prst="rect">
                <a:avLst/>
              </a:prstGeom>
              <a:solidFill>
                <a:srgbClr val="F5E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62" name="Rectangle 638"/>
              <p:cNvSpPr>
                <a:spLocks noChangeArrowheads="1"/>
              </p:cNvSpPr>
              <p:nvPr/>
            </p:nvSpPr>
            <p:spPr bwMode="auto">
              <a:xfrm>
                <a:off x="3324" y="5558"/>
                <a:ext cx="2240" cy="284"/>
              </a:xfrm>
              <a:prstGeom prst="rect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664" name="Rectangle 640"/>
            <p:cNvSpPr>
              <a:spLocks noChangeArrowheads="1"/>
            </p:cNvSpPr>
            <p:nvPr/>
          </p:nvSpPr>
          <p:spPr bwMode="auto">
            <a:xfrm>
              <a:off x="4159" y="5600"/>
              <a:ext cx="15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Р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5" name="Rectangle 641"/>
            <p:cNvSpPr>
              <a:spLocks noChangeArrowheads="1"/>
            </p:cNvSpPr>
            <p:nvPr/>
          </p:nvSpPr>
          <p:spPr bwMode="auto">
            <a:xfrm>
              <a:off x="4231" y="5600"/>
              <a:ext cx="58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одители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6" name="Rectangle 642"/>
            <p:cNvSpPr>
              <a:spLocks noChangeArrowheads="1"/>
            </p:cNvSpPr>
            <p:nvPr/>
          </p:nvSpPr>
          <p:spPr bwMode="auto">
            <a:xfrm>
              <a:off x="4731" y="5600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7" name="Line 643"/>
            <p:cNvSpPr>
              <a:spLocks noChangeShapeType="1"/>
            </p:cNvSpPr>
            <p:nvPr/>
          </p:nvSpPr>
          <p:spPr bwMode="auto">
            <a:xfrm>
              <a:off x="6259" y="2091"/>
              <a:ext cx="858" cy="187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8" name="Line 644"/>
            <p:cNvSpPr>
              <a:spLocks noChangeShapeType="1"/>
            </p:cNvSpPr>
            <p:nvPr/>
          </p:nvSpPr>
          <p:spPr bwMode="auto">
            <a:xfrm flipH="1">
              <a:off x="1101" y="2091"/>
              <a:ext cx="794" cy="154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9" name="Line 645"/>
            <p:cNvSpPr>
              <a:spLocks noChangeShapeType="1"/>
            </p:cNvSpPr>
            <p:nvPr/>
          </p:nvSpPr>
          <p:spPr bwMode="auto">
            <a:xfrm>
              <a:off x="4514" y="4024"/>
              <a:ext cx="2" cy="79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0" name="Line 646"/>
            <p:cNvSpPr>
              <a:spLocks noChangeShapeType="1"/>
            </p:cNvSpPr>
            <p:nvPr/>
          </p:nvSpPr>
          <p:spPr bwMode="auto">
            <a:xfrm flipH="1">
              <a:off x="1641" y="2743"/>
              <a:ext cx="94" cy="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674" name="Group 650"/>
            <p:cNvGrpSpPr>
              <a:grpSpLocks/>
            </p:cNvGrpSpPr>
            <p:nvPr/>
          </p:nvGrpSpPr>
          <p:grpSpPr bwMode="auto">
            <a:xfrm>
              <a:off x="3165" y="1230"/>
              <a:ext cx="2091" cy="299"/>
              <a:chOff x="3165" y="1230"/>
              <a:chExt cx="2091" cy="299"/>
            </a:xfrm>
          </p:grpSpPr>
          <p:sp>
            <p:nvSpPr>
              <p:cNvPr id="1671" name="Rectangle 647"/>
              <p:cNvSpPr>
                <a:spLocks noChangeArrowheads="1"/>
              </p:cNvSpPr>
              <p:nvPr/>
            </p:nvSpPr>
            <p:spPr bwMode="auto">
              <a:xfrm>
                <a:off x="3175" y="1251"/>
                <a:ext cx="2081" cy="278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672" name="Picture 648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3165" y="1230"/>
                <a:ext cx="2081" cy="2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73" name="Rectangle 649"/>
              <p:cNvSpPr>
                <a:spLocks noChangeArrowheads="1"/>
              </p:cNvSpPr>
              <p:nvPr/>
            </p:nvSpPr>
            <p:spPr bwMode="auto">
              <a:xfrm>
                <a:off x="3165" y="1230"/>
                <a:ext cx="2081" cy="278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675" name="Rectangle 651"/>
            <p:cNvSpPr>
              <a:spLocks noChangeArrowheads="1"/>
            </p:cNvSpPr>
            <p:nvPr/>
          </p:nvSpPr>
          <p:spPr bwMode="auto">
            <a:xfrm>
              <a:off x="3267" y="1273"/>
              <a:ext cx="52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Спикер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6" name="Rectangle 652"/>
            <p:cNvSpPr>
              <a:spLocks noChangeArrowheads="1"/>
            </p:cNvSpPr>
            <p:nvPr/>
          </p:nvSpPr>
          <p:spPr bwMode="auto">
            <a:xfrm>
              <a:off x="3700" y="1273"/>
              <a:ext cx="14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: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7" name="Rectangle 653"/>
            <p:cNvSpPr>
              <a:spLocks noChangeArrowheads="1"/>
            </p:cNvSpPr>
            <p:nvPr/>
          </p:nvSpPr>
          <p:spPr bwMode="auto">
            <a:xfrm>
              <a:off x="3768" y="1273"/>
              <a:ext cx="141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Асанова Альбина 8В</a:t>
              </a:r>
            </a:p>
          </p:txBody>
        </p:sp>
        <p:sp>
          <p:nvSpPr>
            <p:cNvPr id="1678" name="Rectangle 654"/>
            <p:cNvSpPr>
              <a:spLocks noChangeArrowheads="1"/>
            </p:cNvSpPr>
            <p:nvPr/>
          </p:nvSpPr>
          <p:spPr bwMode="auto">
            <a:xfrm>
              <a:off x="5046" y="1273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9" name="Rectangle 655"/>
            <p:cNvSpPr>
              <a:spLocks noChangeArrowheads="1"/>
            </p:cNvSpPr>
            <p:nvPr/>
          </p:nvSpPr>
          <p:spPr bwMode="auto">
            <a:xfrm>
              <a:off x="5077" y="1273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1" name="Rectangle 657"/>
            <p:cNvSpPr>
              <a:spLocks noChangeArrowheads="1"/>
            </p:cNvSpPr>
            <p:nvPr/>
          </p:nvSpPr>
          <p:spPr bwMode="auto">
            <a:xfrm>
              <a:off x="3267" y="1423"/>
              <a:ext cx="1878" cy="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2" name="Rectangle 658"/>
            <p:cNvSpPr>
              <a:spLocks noChangeArrowheads="1"/>
            </p:cNvSpPr>
            <p:nvPr/>
          </p:nvSpPr>
          <p:spPr bwMode="auto">
            <a:xfrm>
              <a:off x="4206" y="1567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4" name="Rectangle 660"/>
            <p:cNvSpPr>
              <a:spLocks noChangeArrowheads="1"/>
            </p:cNvSpPr>
            <p:nvPr/>
          </p:nvSpPr>
          <p:spPr bwMode="auto">
            <a:xfrm>
              <a:off x="4409" y="1822"/>
              <a:ext cx="81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31" name="Group 707"/>
            <p:cNvGrpSpPr>
              <a:grpSpLocks/>
            </p:cNvGrpSpPr>
            <p:nvPr/>
          </p:nvGrpSpPr>
          <p:grpSpPr bwMode="auto">
            <a:xfrm>
              <a:off x="3652" y="4102"/>
              <a:ext cx="1650" cy="284"/>
              <a:chOff x="3652" y="4102"/>
              <a:chExt cx="1650" cy="284"/>
            </a:xfrm>
          </p:grpSpPr>
          <p:sp>
            <p:nvSpPr>
              <p:cNvPr id="1685" name="Rectangle 661"/>
              <p:cNvSpPr>
                <a:spLocks noChangeArrowheads="1"/>
              </p:cNvSpPr>
              <p:nvPr/>
            </p:nvSpPr>
            <p:spPr bwMode="auto">
              <a:xfrm>
                <a:off x="3661" y="4123"/>
                <a:ext cx="1641" cy="26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686" name="Picture 662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3662" y="4123"/>
                <a:ext cx="1640" cy="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87" name="Rectangle 663"/>
              <p:cNvSpPr>
                <a:spLocks noChangeArrowheads="1"/>
              </p:cNvSpPr>
              <p:nvPr/>
            </p:nvSpPr>
            <p:spPr bwMode="auto">
              <a:xfrm>
                <a:off x="3661" y="4123"/>
                <a:ext cx="1641" cy="263"/>
              </a:xfrm>
              <a:prstGeom prst="rect">
                <a:avLst/>
              </a:prstGeom>
              <a:solidFill>
                <a:srgbClr val="3F315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88" name="Rectangle 664"/>
              <p:cNvSpPr>
                <a:spLocks noChangeArrowheads="1"/>
              </p:cNvSpPr>
              <p:nvPr/>
            </p:nvSpPr>
            <p:spPr bwMode="auto">
              <a:xfrm>
                <a:off x="3652" y="4102"/>
                <a:ext cx="1641" cy="16"/>
              </a:xfrm>
              <a:prstGeom prst="rect">
                <a:avLst/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89" name="Rectangle 665"/>
              <p:cNvSpPr>
                <a:spLocks noChangeArrowheads="1"/>
              </p:cNvSpPr>
              <p:nvPr/>
            </p:nvSpPr>
            <p:spPr bwMode="auto">
              <a:xfrm>
                <a:off x="3652" y="4118"/>
                <a:ext cx="1641" cy="12"/>
              </a:xfrm>
              <a:prstGeom prst="rect">
                <a:avLst/>
              </a:prstGeom>
              <a:solidFill>
                <a:srgbClr val="CD9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0" name="Rectangle 666"/>
              <p:cNvSpPr>
                <a:spLocks noChangeArrowheads="1"/>
              </p:cNvSpPr>
              <p:nvPr/>
            </p:nvSpPr>
            <p:spPr bwMode="auto">
              <a:xfrm>
                <a:off x="3652" y="4130"/>
                <a:ext cx="1641" cy="8"/>
              </a:xfrm>
              <a:prstGeom prst="rect">
                <a:avLst/>
              </a:prstGeom>
              <a:solidFill>
                <a:srgbClr val="CE9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1" name="Rectangle 667"/>
              <p:cNvSpPr>
                <a:spLocks noChangeArrowheads="1"/>
              </p:cNvSpPr>
              <p:nvPr/>
            </p:nvSpPr>
            <p:spPr bwMode="auto">
              <a:xfrm>
                <a:off x="3652" y="4138"/>
                <a:ext cx="1641" cy="9"/>
              </a:xfrm>
              <a:prstGeom prst="rect">
                <a:avLst/>
              </a:prstGeom>
              <a:solidFill>
                <a:srgbClr val="CE9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2" name="Rectangle 668"/>
              <p:cNvSpPr>
                <a:spLocks noChangeArrowheads="1"/>
              </p:cNvSpPr>
              <p:nvPr/>
            </p:nvSpPr>
            <p:spPr bwMode="auto">
              <a:xfrm>
                <a:off x="3652" y="4147"/>
                <a:ext cx="1641" cy="7"/>
              </a:xfrm>
              <a:prstGeom prst="rect">
                <a:avLst/>
              </a:prstGeom>
              <a:solidFill>
                <a:srgbClr val="CFA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3" name="Rectangle 669"/>
              <p:cNvSpPr>
                <a:spLocks noChangeArrowheads="1"/>
              </p:cNvSpPr>
              <p:nvPr/>
            </p:nvSpPr>
            <p:spPr bwMode="auto">
              <a:xfrm>
                <a:off x="3652" y="4154"/>
                <a:ext cx="1641" cy="6"/>
              </a:xfrm>
              <a:prstGeom prst="rect">
                <a:avLst/>
              </a:prstGeom>
              <a:solidFill>
                <a:srgbClr val="D1A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4" name="Rectangle 670"/>
              <p:cNvSpPr>
                <a:spLocks noChangeArrowheads="1"/>
              </p:cNvSpPr>
              <p:nvPr/>
            </p:nvSpPr>
            <p:spPr bwMode="auto">
              <a:xfrm>
                <a:off x="3652" y="4160"/>
                <a:ext cx="1641" cy="6"/>
              </a:xfrm>
              <a:prstGeom prst="rect">
                <a:avLst/>
              </a:prstGeom>
              <a:solidFill>
                <a:srgbClr val="D1A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5" name="Rectangle 671"/>
              <p:cNvSpPr>
                <a:spLocks noChangeArrowheads="1"/>
              </p:cNvSpPr>
              <p:nvPr/>
            </p:nvSpPr>
            <p:spPr bwMode="auto">
              <a:xfrm>
                <a:off x="3652" y="4166"/>
                <a:ext cx="1641" cy="5"/>
              </a:xfrm>
              <a:prstGeom prst="rect">
                <a:avLst/>
              </a:prstGeom>
              <a:solidFill>
                <a:srgbClr val="D2A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6" name="Rectangle 672"/>
              <p:cNvSpPr>
                <a:spLocks noChangeArrowheads="1"/>
              </p:cNvSpPr>
              <p:nvPr/>
            </p:nvSpPr>
            <p:spPr bwMode="auto">
              <a:xfrm>
                <a:off x="3652" y="4171"/>
                <a:ext cx="1641" cy="5"/>
              </a:xfrm>
              <a:prstGeom prst="rect">
                <a:avLst/>
              </a:prstGeom>
              <a:solidFill>
                <a:srgbClr val="D3A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7" name="Rectangle 673"/>
              <p:cNvSpPr>
                <a:spLocks noChangeArrowheads="1"/>
              </p:cNvSpPr>
              <p:nvPr/>
            </p:nvSpPr>
            <p:spPr bwMode="auto">
              <a:xfrm>
                <a:off x="3652" y="4176"/>
                <a:ext cx="1641" cy="4"/>
              </a:xfrm>
              <a:prstGeom prst="rect">
                <a:avLst/>
              </a:prstGeom>
              <a:solidFill>
                <a:srgbClr val="D4A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8" name="Rectangle 674"/>
              <p:cNvSpPr>
                <a:spLocks noChangeArrowheads="1"/>
              </p:cNvSpPr>
              <p:nvPr/>
            </p:nvSpPr>
            <p:spPr bwMode="auto">
              <a:xfrm>
                <a:off x="3652" y="4180"/>
                <a:ext cx="1641" cy="6"/>
              </a:xfrm>
              <a:prstGeom prst="rect">
                <a:avLst/>
              </a:prstGeom>
              <a:solidFill>
                <a:srgbClr val="D5A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9" name="Rectangle 675"/>
              <p:cNvSpPr>
                <a:spLocks noChangeArrowheads="1"/>
              </p:cNvSpPr>
              <p:nvPr/>
            </p:nvSpPr>
            <p:spPr bwMode="auto">
              <a:xfrm>
                <a:off x="3652" y="4186"/>
                <a:ext cx="1641" cy="4"/>
              </a:xfrm>
              <a:prstGeom prst="rect">
                <a:avLst/>
              </a:prstGeom>
              <a:solidFill>
                <a:srgbClr val="D5A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0" name="Rectangle 676"/>
              <p:cNvSpPr>
                <a:spLocks noChangeArrowheads="1"/>
              </p:cNvSpPr>
              <p:nvPr/>
            </p:nvSpPr>
            <p:spPr bwMode="auto">
              <a:xfrm>
                <a:off x="3652" y="4190"/>
                <a:ext cx="1641" cy="5"/>
              </a:xfrm>
              <a:prstGeom prst="rect">
                <a:avLst/>
              </a:prstGeom>
              <a:solidFill>
                <a:srgbClr val="D6B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1" name="Rectangle 677"/>
              <p:cNvSpPr>
                <a:spLocks noChangeArrowheads="1"/>
              </p:cNvSpPr>
              <p:nvPr/>
            </p:nvSpPr>
            <p:spPr bwMode="auto">
              <a:xfrm>
                <a:off x="3652" y="4195"/>
                <a:ext cx="1641" cy="3"/>
              </a:xfrm>
              <a:prstGeom prst="rect">
                <a:avLst/>
              </a:prstGeom>
              <a:solidFill>
                <a:srgbClr val="D7B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2" name="Rectangle 678"/>
              <p:cNvSpPr>
                <a:spLocks noChangeArrowheads="1"/>
              </p:cNvSpPr>
              <p:nvPr/>
            </p:nvSpPr>
            <p:spPr bwMode="auto">
              <a:xfrm>
                <a:off x="3652" y="4198"/>
                <a:ext cx="1641" cy="5"/>
              </a:xfrm>
              <a:prstGeom prst="rect">
                <a:avLst/>
              </a:prstGeom>
              <a:solidFill>
                <a:srgbClr val="D8B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3" name="Rectangle 679"/>
              <p:cNvSpPr>
                <a:spLocks noChangeArrowheads="1"/>
              </p:cNvSpPr>
              <p:nvPr/>
            </p:nvSpPr>
            <p:spPr bwMode="auto">
              <a:xfrm>
                <a:off x="3652" y="4203"/>
                <a:ext cx="1641" cy="4"/>
              </a:xfrm>
              <a:prstGeom prst="rect">
                <a:avLst/>
              </a:prstGeom>
              <a:solidFill>
                <a:srgbClr val="DAB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4" name="Rectangle 680"/>
              <p:cNvSpPr>
                <a:spLocks noChangeArrowheads="1"/>
              </p:cNvSpPr>
              <p:nvPr/>
            </p:nvSpPr>
            <p:spPr bwMode="auto">
              <a:xfrm>
                <a:off x="3652" y="4207"/>
                <a:ext cx="1641" cy="3"/>
              </a:xfrm>
              <a:prstGeom prst="rect">
                <a:avLst/>
              </a:prstGeom>
              <a:solidFill>
                <a:srgbClr val="DAB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5" name="Rectangle 681"/>
              <p:cNvSpPr>
                <a:spLocks noChangeArrowheads="1"/>
              </p:cNvSpPr>
              <p:nvPr/>
            </p:nvSpPr>
            <p:spPr bwMode="auto">
              <a:xfrm>
                <a:off x="3652" y="4210"/>
                <a:ext cx="1641" cy="3"/>
              </a:xfrm>
              <a:prstGeom prst="rect">
                <a:avLst/>
              </a:prstGeom>
              <a:solidFill>
                <a:srgbClr val="DBB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6" name="Rectangle 682"/>
              <p:cNvSpPr>
                <a:spLocks noChangeArrowheads="1"/>
              </p:cNvSpPr>
              <p:nvPr/>
            </p:nvSpPr>
            <p:spPr bwMode="auto">
              <a:xfrm>
                <a:off x="3652" y="4213"/>
                <a:ext cx="1641" cy="5"/>
              </a:xfrm>
              <a:prstGeom prst="rect">
                <a:avLst/>
              </a:prstGeom>
              <a:solidFill>
                <a:srgbClr val="DCB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7" name="Rectangle 683"/>
              <p:cNvSpPr>
                <a:spLocks noChangeArrowheads="1"/>
              </p:cNvSpPr>
              <p:nvPr/>
            </p:nvSpPr>
            <p:spPr bwMode="auto">
              <a:xfrm>
                <a:off x="3652" y="4218"/>
                <a:ext cx="1641" cy="3"/>
              </a:xfrm>
              <a:prstGeom prst="rect">
                <a:avLst/>
              </a:prstGeom>
              <a:solidFill>
                <a:srgbClr val="DDB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8" name="Rectangle 684"/>
              <p:cNvSpPr>
                <a:spLocks noChangeArrowheads="1"/>
              </p:cNvSpPr>
              <p:nvPr/>
            </p:nvSpPr>
            <p:spPr bwMode="auto">
              <a:xfrm>
                <a:off x="3652" y="4221"/>
                <a:ext cx="1641" cy="4"/>
              </a:xfrm>
              <a:prstGeom prst="rect">
                <a:avLst/>
              </a:prstGeom>
              <a:solidFill>
                <a:srgbClr val="DEC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9" name="Rectangle 685"/>
              <p:cNvSpPr>
                <a:spLocks noChangeArrowheads="1"/>
              </p:cNvSpPr>
              <p:nvPr/>
            </p:nvSpPr>
            <p:spPr bwMode="auto">
              <a:xfrm>
                <a:off x="3652" y="4225"/>
                <a:ext cx="1641" cy="5"/>
              </a:xfrm>
              <a:prstGeom prst="rect">
                <a:avLst/>
              </a:prstGeom>
              <a:solidFill>
                <a:srgbClr val="DFC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0" name="Rectangle 686"/>
              <p:cNvSpPr>
                <a:spLocks noChangeArrowheads="1"/>
              </p:cNvSpPr>
              <p:nvPr/>
            </p:nvSpPr>
            <p:spPr bwMode="auto">
              <a:xfrm>
                <a:off x="3652" y="4230"/>
                <a:ext cx="1641" cy="3"/>
              </a:xfrm>
              <a:prstGeom prst="rect">
                <a:avLst/>
              </a:prstGeom>
              <a:solidFill>
                <a:srgbClr val="E1C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1" name="Rectangle 687"/>
              <p:cNvSpPr>
                <a:spLocks noChangeArrowheads="1"/>
              </p:cNvSpPr>
              <p:nvPr/>
            </p:nvSpPr>
            <p:spPr bwMode="auto">
              <a:xfrm>
                <a:off x="3652" y="4233"/>
                <a:ext cx="1641" cy="5"/>
              </a:xfrm>
              <a:prstGeom prst="rect">
                <a:avLst/>
              </a:prstGeom>
              <a:solidFill>
                <a:srgbClr val="E2C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2" name="Rectangle 688"/>
              <p:cNvSpPr>
                <a:spLocks noChangeArrowheads="1"/>
              </p:cNvSpPr>
              <p:nvPr/>
            </p:nvSpPr>
            <p:spPr bwMode="auto">
              <a:xfrm>
                <a:off x="3652" y="4238"/>
                <a:ext cx="1641" cy="4"/>
              </a:xfrm>
              <a:prstGeom prst="rect">
                <a:avLst/>
              </a:prstGeom>
              <a:solidFill>
                <a:srgbClr val="E3C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3" name="Rectangle 689"/>
              <p:cNvSpPr>
                <a:spLocks noChangeArrowheads="1"/>
              </p:cNvSpPr>
              <p:nvPr/>
            </p:nvSpPr>
            <p:spPr bwMode="auto">
              <a:xfrm>
                <a:off x="3652" y="4242"/>
                <a:ext cx="1641" cy="4"/>
              </a:xfrm>
              <a:prstGeom prst="rect">
                <a:avLst/>
              </a:prstGeom>
              <a:solidFill>
                <a:srgbClr val="E4C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4" name="Rectangle 690"/>
              <p:cNvSpPr>
                <a:spLocks noChangeArrowheads="1"/>
              </p:cNvSpPr>
              <p:nvPr/>
            </p:nvSpPr>
            <p:spPr bwMode="auto">
              <a:xfrm>
                <a:off x="3652" y="4246"/>
                <a:ext cx="1641" cy="4"/>
              </a:xfrm>
              <a:prstGeom prst="rect">
                <a:avLst/>
              </a:prstGeom>
              <a:solidFill>
                <a:srgbClr val="E5C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5" name="Rectangle 691"/>
              <p:cNvSpPr>
                <a:spLocks noChangeArrowheads="1"/>
              </p:cNvSpPr>
              <p:nvPr/>
            </p:nvSpPr>
            <p:spPr bwMode="auto">
              <a:xfrm>
                <a:off x="3652" y="4250"/>
                <a:ext cx="1641" cy="4"/>
              </a:xfrm>
              <a:prstGeom prst="rect">
                <a:avLst/>
              </a:prstGeom>
              <a:solidFill>
                <a:srgbClr val="E6C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6" name="Rectangle 692"/>
              <p:cNvSpPr>
                <a:spLocks noChangeArrowheads="1"/>
              </p:cNvSpPr>
              <p:nvPr/>
            </p:nvSpPr>
            <p:spPr bwMode="auto">
              <a:xfrm>
                <a:off x="3652" y="4254"/>
                <a:ext cx="1641" cy="4"/>
              </a:xfrm>
              <a:prstGeom prst="rect">
                <a:avLst/>
              </a:prstGeom>
              <a:solidFill>
                <a:srgbClr val="E7D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7" name="Rectangle 693"/>
              <p:cNvSpPr>
                <a:spLocks noChangeArrowheads="1"/>
              </p:cNvSpPr>
              <p:nvPr/>
            </p:nvSpPr>
            <p:spPr bwMode="auto">
              <a:xfrm>
                <a:off x="3652" y="4258"/>
                <a:ext cx="1641" cy="4"/>
              </a:xfrm>
              <a:prstGeom prst="rect">
                <a:avLst/>
              </a:prstGeom>
              <a:solidFill>
                <a:srgbClr val="E8D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8" name="Rectangle 694"/>
              <p:cNvSpPr>
                <a:spLocks noChangeArrowheads="1"/>
              </p:cNvSpPr>
              <p:nvPr/>
            </p:nvSpPr>
            <p:spPr bwMode="auto">
              <a:xfrm>
                <a:off x="3652" y="4262"/>
                <a:ext cx="1641" cy="6"/>
              </a:xfrm>
              <a:prstGeom prst="rect">
                <a:avLst/>
              </a:prstGeom>
              <a:solidFill>
                <a:srgbClr val="E9D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9" name="Rectangle 695"/>
              <p:cNvSpPr>
                <a:spLocks noChangeArrowheads="1"/>
              </p:cNvSpPr>
              <p:nvPr/>
            </p:nvSpPr>
            <p:spPr bwMode="auto">
              <a:xfrm>
                <a:off x="3652" y="4268"/>
                <a:ext cx="1641" cy="5"/>
              </a:xfrm>
              <a:prstGeom prst="rect">
                <a:avLst/>
              </a:prstGeom>
              <a:solidFill>
                <a:srgbClr val="EAD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0" name="Rectangle 696"/>
              <p:cNvSpPr>
                <a:spLocks noChangeArrowheads="1"/>
              </p:cNvSpPr>
              <p:nvPr/>
            </p:nvSpPr>
            <p:spPr bwMode="auto">
              <a:xfrm>
                <a:off x="3652" y="4273"/>
                <a:ext cx="1641" cy="5"/>
              </a:xfrm>
              <a:prstGeom prst="rect">
                <a:avLst/>
              </a:prstGeom>
              <a:solidFill>
                <a:srgbClr val="EBD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1" name="Rectangle 697"/>
              <p:cNvSpPr>
                <a:spLocks noChangeArrowheads="1"/>
              </p:cNvSpPr>
              <p:nvPr/>
            </p:nvSpPr>
            <p:spPr bwMode="auto">
              <a:xfrm>
                <a:off x="3652" y="4278"/>
                <a:ext cx="1641" cy="4"/>
              </a:xfrm>
              <a:prstGeom prst="rect">
                <a:avLst/>
              </a:prstGeom>
              <a:solidFill>
                <a:srgbClr val="ECD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2" name="Rectangle 698"/>
              <p:cNvSpPr>
                <a:spLocks noChangeArrowheads="1"/>
              </p:cNvSpPr>
              <p:nvPr/>
            </p:nvSpPr>
            <p:spPr bwMode="auto">
              <a:xfrm>
                <a:off x="3652" y="4282"/>
                <a:ext cx="1641" cy="8"/>
              </a:xfrm>
              <a:prstGeom prst="rect">
                <a:avLst/>
              </a:prstGeom>
              <a:solidFill>
                <a:srgbClr val="EDDD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3" name="Rectangle 699"/>
              <p:cNvSpPr>
                <a:spLocks noChangeArrowheads="1"/>
              </p:cNvSpPr>
              <p:nvPr/>
            </p:nvSpPr>
            <p:spPr bwMode="auto">
              <a:xfrm>
                <a:off x="3652" y="4290"/>
                <a:ext cx="1641" cy="8"/>
              </a:xfrm>
              <a:prstGeom prst="rect">
                <a:avLst/>
              </a:prstGeom>
              <a:solidFill>
                <a:srgbClr val="EED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4" name="Rectangle 700"/>
              <p:cNvSpPr>
                <a:spLocks noChangeArrowheads="1"/>
              </p:cNvSpPr>
              <p:nvPr/>
            </p:nvSpPr>
            <p:spPr bwMode="auto">
              <a:xfrm>
                <a:off x="3652" y="4298"/>
                <a:ext cx="1641" cy="7"/>
              </a:xfrm>
              <a:prstGeom prst="rect">
                <a:avLst/>
              </a:prstGeom>
              <a:solidFill>
                <a:srgbClr val="F0E1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5" name="Rectangle 701"/>
              <p:cNvSpPr>
                <a:spLocks noChangeArrowheads="1"/>
              </p:cNvSpPr>
              <p:nvPr/>
            </p:nvSpPr>
            <p:spPr bwMode="auto">
              <a:xfrm>
                <a:off x="3652" y="4305"/>
                <a:ext cx="1641" cy="10"/>
              </a:xfrm>
              <a:prstGeom prst="rect">
                <a:avLst/>
              </a:prstGeom>
              <a:solidFill>
                <a:srgbClr val="F0E3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6" name="Rectangle 702"/>
              <p:cNvSpPr>
                <a:spLocks noChangeArrowheads="1"/>
              </p:cNvSpPr>
              <p:nvPr/>
            </p:nvSpPr>
            <p:spPr bwMode="auto">
              <a:xfrm>
                <a:off x="3652" y="4315"/>
                <a:ext cx="1641" cy="8"/>
              </a:xfrm>
              <a:prstGeom prst="rect">
                <a:avLst/>
              </a:prstGeom>
              <a:solidFill>
                <a:srgbClr val="F2E5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7" name="Rectangle 703"/>
              <p:cNvSpPr>
                <a:spLocks noChangeArrowheads="1"/>
              </p:cNvSpPr>
              <p:nvPr/>
            </p:nvSpPr>
            <p:spPr bwMode="auto">
              <a:xfrm>
                <a:off x="3652" y="4323"/>
                <a:ext cx="1641" cy="12"/>
              </a:xfrm>
              <a:prstGeom prst="rect">
                <a:avLst/>
              </a:prstGeom>
              <a:solidFill>
                <a:srgbClr val="F3E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8" name="Rectangle 704"/>
              <p:cNvSpPr>
                <a:spLocks noChangeArrowheads="1"/>
              </p:cNvSpPr>
              <p:nvPr/>
            </p:nvSpPr>
            <p:spPr bwMode="auto">
              <a:xfrm>
                <a:off x="3652" y="4335"/>
                <a:ext cx="1641" cy="21"/>
              </a:xfrm>
              <a:prstGeom prst="rect">
                <a:avLst/>
              </a:prstGeom>
              <a:solidFill>
                <a:srgbClr val="F4E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9" name="Rectangle 705"/>
              <p:cNvSpPr>
                <a:spLocks noChangeArrowheads="1"/>
              </p:cNvSpPr>
              <p:nvPr/>
            </p:nvSpPr>
            <p:spPr bwMode="auto">
              <a:xfrm>
                <a:off x="3652" y="4356"/>
                <a:ext cx="1641" cy="9"/>
              </a:xfrm>
              <a:prstGeom prst="rect">
                <a:avLst/>
              </a:prstGeom>
              <a:solidFill>
                <a:srgbClr val="F5EB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30" name="Rectangle 706"/>
              <p:cNvSpPr>
                <a:spLocks noChangeArrowheads="1"/>
              </p:cNvSpPr>
              <p:nvPr/>
            </p:nvSpPr>
            <p:spPr bwMode="auto">
              <a:xfrm>
                <a:off x="3652" y="4103"/>
                <a:ext cx="1641" cy="263"/>
              </a:xfrm>
              <a:prstGeom prst="rect">
                <a:avLst/>
              </a:prstGeom>
              <a:noFill/>
              <a:ln w="10" cap="rnd">
                <a:solidFill>
                  <a:srgbClr val="B2A1C7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732" name="Rectangle 708"/>
            <p:cNvSpPr>
              <a:spLocks noChangeArrowheads="1"/>
            </p:cNvSpPr>
            <p:nvPr/>
          </p:nvSpPr>
          <p:spPr bwMode="auto">
            <a:xfrm>
              <a:off x="3866" y="4146"/>
              <a:ext cx="1323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Командиры классов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3" name="Rectangle 709"/>
            <p:cNvSpPr>
              <a:spLocks noChangeArrowheads="1"/>
            </p:cNvSpPr>
            <p:nvPr/>
          </p:nvSpPr>
          <p:spPr bwMode="auto">
            <a:xfrm>
              <a:off x="5079" y="4146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4" name="Line 710"/>
            <p:cNvSpPr>
              <a:spLocks noChangeShapeType="1"/>
            </p:cNvSpPr>
            <p:nvPr/>
          </p:nvSpPr>
          <p:spPr bwMode="auto">
            <a:xfrm flipV="1">
              <a:off x="6934" y="3909"/>
              <a:ext cx="82" cy="115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5" name="Line 711"/>
            <p:cNvSpPr>
              <a:spLocks noChangeShapeType="1"/>
            </p:cNvSpPr>
            <p:nvPr/>
          </p:nvSpPr>
          <p:spPr bwMode="auto">
            <a:xfrm flipH="1">
              <a:off x="1387" y="4024"/>
              <a:ext cx="5547" cy="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6" name="Line 712"/>
            <p:cNvSpPr>
              <a:spLocks noChangeShapeType="1"/>
            </p:cNvSpPr>
            <p:nvPr/>
          </p:nvSpPr>
          <p:spPr bwMode="auto">
            <a:xfrm>
              <a:off x="1358" y="3849"/>
              <a:ext cx="29" cy="175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7" name="Line 713"/>
            <p:cNvSpPr>
              <a:spLocks noChangeShapeType="1"/>
            </p:cNvSpPr>
            <p:nvPr/>
          </p:nvSpPr>
          <p:spPr bwMode="auto">
            <a:xfrm>
              <a:off x="4515" y="4396"/>
              <a:ext cx="1" cy="83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8" name="Line 714"/>
            <p:cNvSpPr>
              <a:spLocks noChangeShapeType="1"/>
            </p:cNvSpPr>
            <p:nvPr/>
          </p:nvSpPr>
          <p:spPr bwMode="auto">
            <a:xfrm>
              <a:off x="4514" y="4738"/>
              <a:ext cx="1" cy="96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9" name="Line 715"/>
            <p:cNvSpPr>
              <a:spLocks noChangeShapeType="1"/>
            </p:cNvSpPr>
            <p:nvPr/>
          </p:nvSpPr>
          <p:spPr bwMode="auto">
            <a:xfrm>
              <a:off x="4514" y="5106"/>
              <a:ext cx="1" cy="50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0" name="Line 716"/>
            <p:cNvSpPr>
              <a:spLocks noChangeShapeType="1"/>
            </p:cNvSpPr>
            <p:nvPr/>
          </p:nvSpPr>
          <p:spPr bwMode="auto">
            <a:xfrm>
              <a:off x="5195" y="2738"/>
              <a:ext cx="1" cy="5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1" name="Line 717"/>
            <p:cNvSpPr>
              <a:spLocks noChangeShapeType="1"/>
            </p:cNvSpPr>
            <p:nvPr/>
          </p:nvSpPr>
          <p:spPr bwMode="auto">
            <a:xfrm>
              <a:off x="6625" y="2743"/>
              <a:ext cx="59" cy="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2" name="Line 718"/>
            <p:cNvSpPr>
              <a:spLocks noChangeShapeType="1"/>
            </p:cNvSpPr>
            <p:nvPr/>
          </p:nvSpPr>
          <p:spPr bwMode="auto">
            <a:xfrm>
              <a:off x="5158" y="2738"/>
              <a:ext cx="37" cy="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3" name="Line 719"/>
            <p:cNvSpPr>
              <a:spLocks noChangeShapeType="1"/>
            </p:cNvSpPr>
            <p:nvPr/>
          </p:nvSpPr>
          <p:spPr bwMode="auto">
            <a:xfrm>
              <a:off x="4514" y="5448"/>
              <a:ext cx="2" cy="110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747" name="Group 723"/>
            <p:cNvGrpSpPr>
              <a:grpSpLocks/>
            </p:cNvGrpSpPr>
            <p:nvPr/>
          </p:nvGrpSpPr>
          <p:grpSpPr bwMode="auto">
            <a:xfrm>
              <a:off x="896" y="1763"/>
              <a:ext cx="1905" cy="291"/>
              <a:chOff x="896" y="1763"/>
              <a:chExt cx="1905" cy="291"/>
            </a:xfrm>
          </p:grpSpPr>
          <p:sp>
            <p:nvSpPr>
              <p:cNvPr id="1744" name="Rectangle 720"/>
              <p:cNvSpPr>
                <a:spLocks noChangeArrowheads="1"/>
              </p:cNvSpPr>
              <p:nvPr/>
            </p:nvSpPr>
            <p:spPr bwMode="auto">
              <a:xfrm>
                <a:off x="906" y="1784"/>
                <a:ext cx="1895" cy="270"/>
              </a:xfrm>
              <a:prstGeom prst="rect">
                <a:avLst/>
              </a:prstGeom>
              <a:solidFill>
                <a:srgbClr val="62242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pic>
            <p:nvPicPr>
              <p:cNvPr id="1745" name="Picture 721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896" y="1763"/>
                <a:ext cx="1895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46" name="Rectangle 722"/>
              <p:cNvSpPr>
                <a:spLocks noChangeArrowheads="1"/>
              </p:cNvSpPr>
              <p:nvPr/>
            </p:nvSpPr>
            <p:spPr bwMode="auto">
              <a:xfrm>
                <a:off x="896" y="1764"/>
                <a:ext cx="1895" cy="270"/>
              </a:xfrm>
              <a:prstGeom prst="rect">
                <a:avLst/>
              </a:prstGeom>
              <a:noFill/>
              <a:ln w="10" cap="rnd">
                <a:solidFill>
                  <a:srgbClr val="C0504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748" name="Rectangle 724"/>
            <p:cNvSpPr>
              <a:spLocks noChangeArrowheads="1"/>
            </p:cNvSpPr>
            <p:nvPr/>
          </p:nvSpPr>
          <p:spPr bwMode="auto">
            <a:xfrm>
              <a:off x="1069" y="1806"/>
              <a:ext cx="167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Городкой Совет учащихся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" name="Rectangle 725"/>
            <p:cNvSpPr>
              <a:spLocks noChangeArrowheads="1"/>
            </p:cNvSpPr>
            <p:nvPr/>
          </p:nvSpPr>
          <p:spPr bwMode="auto">
            <a:xfrm>
              <a:off x="2618" y="1806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0" name="Rectangle 726"/>
            <p:cNvSpPr>
              <a:spLocks noChangeArrowheads="1"/>
            </p:cNvSpPr>
            <p:nvPr/>
          </p:nvSpPr>
          <p:spPr bwMode="auto">
            <a:xfrm>
              <a:off x="1069" y="1955"/>
              <a:ext cx="1549" cy="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1" name="Rectangle 727"/>
            <p:cNvSpPr>
              <a:spLocks noChangeArrowheads="1"/>
            </p:cNvSpPr>
            <p:nvPr/>
          </p:nvSpPr>
          <p:spPr bwMode="auto">
            <a:xfrm>
              <a:off x="1844" y="1976"/>
              <a:ext cx="1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2" name="Line 728"/>
            <p:cNvSpPr>
              <a:spLocks noChangeShapeType="1"/>
            </p:cNvSpPr>
            <p:nvPr/>
          </p:nvSpPr>
          <p:spPr bwMode="auto">
            <a:xfrm flipV="1">
              <a:off x="2791" y="1140"/>
              <a:ext cx="367" cy="624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3" name="Line 729"/>
            <p:cNvSpPr>
              <a:spLocks noChangeShapeType="1"/>
            </p:cNvSpPr>
            <p:nvPr/>
          </p:nvSpPr>
          <p:spPr bwMode="auto">
            <a:xfrm flipH="1">
              <a:off x="7117" y="3909"/>
              <a:ext cx="183" cy="661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4" name="Line 730"/>
            <p:cNvSpPr>
              <a:spLocks noChangeShapeType="1"/>
            </p:cNvSpPr>
            <p:nvPr/>
          </p:nvSpPr>
          <p:spPr bwMode="auto">
            <a:xfrm flipH="1">
              <a:off x="1813" y="3920"/>
              <a:ext cx="1721" cy="529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5" name="Line 731"/>
            <p:cNvSpPr>
              <a:spLocks noChangeShapeType="1"/>
            </p:cNvSpPr>
            <p:nvPr/>
          </p:nvSpPr>
          <p:spPr bwMode="auto">
            <a:xfrm>
              <a:off x="646" y="3849"/>
              <a:ext cx="110" cy="175"/>
            </a:xfrm>
            <a:prstGeom prst="line">
              <a:avLst/>
            </a:prstGeom>
            <a:noFill/>
            <a:ln w="7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977" name="Group 953"/>
            <p:cNvGrpSpPr>
              <a:grpSpLocks/>
            </p:cNvGrpSpPr>
            <p:nvPr/>
          </p:nvGrpSpPr>
          <p:grpSpPr bwMode="auto">
            <a:xfrm>
              <a:off x="360" y="31"/>
              <a:ext cx="7602" cy="355"/>
              <a:chOff x="360" y="31"/>
              <a:chExt cx="7602" cy="355"/>
            </a:xfrm>
          </p:grpSpPr>
          <p:grpSp>
            <p:nvGrpSpPr>
              <p:cNvPr id="1956" name="Group 932"/>
              <p:cNvGrpSpPr>
                <a:grpSpLocks/>
              </p:cNvGrpSpPr>
              <p:nvPr/>
            </p:nvGrpSpPr>
            <p:grpSpPr bwMode="auto">
              <a:xfrm>
                <a:off x="360" y="31"/>
                <a:ext cx="7602" cy="355"/>
                <a:chOff x="360" y="31"/>
                <a:chExt cx="7602" cy="355"/>
              </a:xfrm>
            </p:grpSpPr>
            <p:sp>
              <p:nvSpPr>
                <p:cNvPr id="1756" name="Rectangle 732"/>
                <p:cNvSpPr>
                  <a:spLocks noChangeArrowheads="1"/>
                </p:cNvSpPr>
                <p:nvPr/>
              </p:nvSpPr>
              <p:spPr bwMode="auto">
                <a:xfrm>
                  <a:off x="388" y="61"/>
                  <a:ext cx="202" cy="25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57" name="Freeform 733"/>
                <p:cNvSpPr>
                  <a:spLocks/>
                </p:cNvSpPr>
                <p:nvPr/>
              </p:nvSpPr>
              <p:spPr bwMode="auto">
                <a:xfrm>
                  <a:off x="390" y="61"/>
                  <a:ext cx="200" cy="252"/>
                </a:xfrm>
                <a:custGeom>
                  <a:avLst/>
                  <a:gdLst/>
                  <a:ahLst/>
                  <a:cxnLst>
                    <a:cxn ang="0">
                      <a:pos x="2587" y="0"/>
                    </a:cxn>
                    <a:cxn ang="0">
                      <a:pos x="2656" y="1090"/>
                    </a:cxn>
                    <a:cxn ang="0">
                      <a:pos x="2587" y="1090"/>
                    </a:cxn>
                    <a:cxn ang="0">
                      <a:pos x="2192" y="384"/>
                    </a:cxn>
                    <a:cxn ang="0">
                      <a:pos x="1576" y="170"/>
                    </a:cxn>
                    <a:cxn ang="0">
                      <a:pos x="1031" y="331"/>
                    </a:cxn>
                    <a:cxn ang="0">
                      <a:pos x="649" y="849"/>
                    </a:cxn>
                    <a:cxn ang="0">
                      <a:pos x="508" y="1730"/>
                    </a:cxn>
                    <a:cxn ang="0">
                      <a:pos x="639" y="2483"/>
                    </a:cxn>
                    <a:cxn ang="0">
                      <a:pos x="1038" y="2973"/>
                    </a:cxn>
                    <a:cxn ang="0">
                      <a:pos x="1641" y="3143"/>
                    </a:cxn>
                    <a:cxn ang="0">
                      <a:pos x="2160" y="3009"/>
                    </a:cxn>
                    <a:cxn ang="0">
                      <a:pos x="2656" y="2478"/>
                    </a:cxn>
                    <a:cxn ang="0">
                      <a:pos x="2726" y="2527"/>
                    </a:cxn>
                    <a:cxn ang="0">
                      <a:pos x="2193" y="3152"/>
                    </a:cxn>
                    <a:cxn ang="0">
                      <a:pos x="1472" y="3352"/>
                    </a:cxn>
                    <a:cxn ang="0">
                      <a:pos x="307" y="2760"/>
                    </a:cxn>
                    <a:cxn ang="0">
                      <a:pos x="0" y="1726"/>
                    </a:cxn>
                    <a:cxn ang="0">
                      <a:pos x="203" y="844"/>
                    </a:cxn>
                    <a:cxn ang="0">
                      <a:pos x="762" y="219"/>
                    </a:cxn>
                    <a:cxn ang="0">
                      <a:pos x="1540" y="0"/>
                    </a:cxn>
                    <a:cxn ang="0">
                      <a:pos x="2187" y="170"/>
                    </a:cxn>
                    <a:cxn ang="0">
                      <a:pos x="2321" y="222"/>
                    </a:cxn>
                    <a:cxn ang="0">
                      <a:pos x="2426" y="176"/>
                    </a:cxn>
                    <a:cxn ang="0">
                      <a:pos x="2508" y="0"/>
                    </a:cxn>
                    <a:cxn ang="0">
                      <a:pos x="2587" y="0"/>
                    </a:cxn>
                  </a:cxnLst>
                  <a:rect l="0" t="0" r="r" b="b"/>
                  <a:pathLst>
                    <a:path w="2726" h="3352">
                      <a:moveTo>
                        <a:pt x="2587" y="0"/>
                      </a:moveTo>
                      <a:cubicBezTo>
                        <a:pt x="2609" y="362"/>
                        <a:pt x="2634" y="726"/>
                        <a:pt x="2656" y="1090"/>
                      </a:cubicBezTo>
                      <a:cubicBezTo>
                        <a:pt x="2633" y="1090"/>
                        <a:pt x="2611" y="1090"/>
                        <a:pt x="2587" y="1090"/>
                      </a:cubicBezTo>
                      <a:cubicBezTo>
                        <a:pt x="2497" y="762"/>
                        <a:pt x="2362" y="531"/>
                        <a:pt x="2192" y="384"/>
                      </a:cubicBezTo>
                      <a:cubicBezTo>
                        <a:pt x="2022" y="239"/>
                        <a:pt x="1814" y="170"/>
                        <a:pt x="1576" y="170"/>
                      </a:cubicBezTo>
                      <a:cubicBezTo>
                        <a:pt x="1375" y="170"/>
                        <a:pt x="1192" y="222"/>
                        <a:pt x="1031" y="331"/>
                      </a:cubicBezTo>
                      <a:cubicBezTo>
                        <a:pt x="869" y="441"/>
                        <a:pt x="738" y="611"/>
                        <a:pt x="649" y="849"/>
                      </a:cubicBezTo>
                      <a:cubicBezTo>
                        <a:pt x="557" y="1085"/>
                        <a:pt x="508" y="1378"/>
                        <a:pt x="508" y="1730"/>
                      </a:cubicBezTo>
                      <a:cubicBezTo>
                        <a:pt x="508" y="2020"/>
                        <a:pt x="554" y="2271"/>
                        <a:pt x="639" y="2483"/>
                      </a:cubicBezTo>
                      <a:cubicBezTo>
                        <a:pt x="726" y="2697"/>
                        <a:pt x="863" y="2858"/>
                        <a:pt x="1038" y="2973"/>
                      </a:cubicBezTo>
                      <a:cubicBezTo>
                        <a:pt x="1212" y="3088"/>
                        <a:pt x="1414" y="3143"/>
                        <a:pt x="1641" y="3143"/>
                      </a:cubicBezTo>
                      <a:cubicBezTo>
                        <a:pt x="1836" y="3143"/>
                        <a:pt x="2012" y="3100"/>
                        <a:pt x="2160" y="3009"/>
                      </a:cubicBezTo>
                      <a:cubicBezTo>
                        <a:pt x="2310" y="2919"/>
                        <a:pt x="2478" y="2746"/>
                        <a:pt x="2656" y="2478"/>
                      </a:cubicBezTo>
                      <a:cubicBezTo>
                        <a:pt x="2678" y="2496"/>
                        <a:pt x="2702" y="2510"/>
                        <a:pt x="2726" y="2527"/>
                      </a:cubicBezTo>
                      <a:cubicBezTo>
                        <a:pt x="2576" y="2814"/>
                        <a:pt x="2397" y="3018"/>
                        <a:pt x="2193" y="3152"/>
                      </a:cubicBezTo>
                      <a:cubicBezTo>
                        <a:pt x="1992" y="3288"/>
                        <a:pt x="1752" y="3352"/>
                        <a:pt x="1472" y="3352"/>
                      </a:cubicBezTo>
                      <a:cubicBezTo>
                        <a:pt x="970" y="3352"/>
                        <a:pt x="578" y="3159"/>
                        <a:pt x="307" y="2760"/>
                      </a:cubicBezTo>
                      <a:cubicBezTo>
                        <a:pt x="104" y="2466"/>
                        <a:pt x="0" y="2123"/>
                        <a:pt x="0" y="1726"/>
                      </a:cubicBezTo>
                      <a:cubicBezTo>
                        <a:pt x="0" y="1406"/>
                        <a:pt x="68" y="1112"/>
                        <a:pt x="203" y="844"/>
                      </a:cubicBezTo>
                      <a:cubicBezTo>
                        <a:pt x="337" y="575"/>
                        <a:pt x="526" y="370"/>
                        <a:pt x="762" y="219"/>
                      </a:cubicBezTo>
                      <a:cubicBezTo>
                        <a:pt x="998" y="71"/>
                        <a:pt x="1258" y="0"/>
                        <a:pt x="1540" y="0"/>
                      </a:cubicBezTo>
                      <a:cubicBezTo>
                        <a:pt x="1759" y="0"/>
                        <a:pt x="1976" y="54"/>
                        <a:pt x="2187" y="170"/>
                      </a:cubicBezTo>
                      <a:cubicBezTo>
                        <a:pt x="2250" y="205"/>
                        <a:pt x="2294" y="222"/>
                        <a:pt x="2321" y="222"/>
                      </a:cubicBezTo>
                      <a:cubicBezTo>
                        <a:pt x="2362" y="222"/>
                        <a:pt x="2398" y="208"/>
                        <a:pt x="2426" y="176"/>
                      </a:cubicBezTo>
                      <a:cubicBezTo>
                        <a:pt x="2464" y="134"/>
                        <a:pt x="2494" y="76"/>
                        <a:pt x="2508" y="0"/>
                      </a:cubicBezTo>
                      <a:cubicBezTo>
                        <a:pt x="2535" y="0"/>
                        <a:pt x="2560" y="0"/>
                        <a:pt x="2587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58" name="Rectangle 734"/>
                <p:cNvSpPr>
                  <a:spLocks noChangeArrowheads="1"/>
                </p:cNvSpPr>
                <p:nvPr/>
              </p:nvSpPr>
              <p:spPr bwMode="auto">
                <a:xfrm>
                  <a:off x="389" y="61"/>
                  <a:ext cx="201" cy="25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59" name="Rectangle 735"/>
                <p:cNvSpPr>
                  <a:spLocks noChangeArrowheads="1"/>
                </p:cNvSpPr>
                <p:nvPr/>
              </p:nvSpPr>
              <p:spPr bwMode="auto">
                <a:xfrm>
                  <a:off x="602" y="144"/>
                  <a:ext cx="144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0" name="Freeform 736"/>
                <p:cNvSpPr>
                  <a:spLocks/>
                </p:cNvSpPr>
                <p:nvPr/>
              </p:nvSpPr>
              <p:spPr bwMode="auto">
                <a:xfrm>
                  <a:off x="603" y="145"/>
                  <a:ext cx="143" cy="162"/>
                </a:xfrm>
                <a:custGeom>
                  <a:avLst/>
                  <a:gdLst/>
                  <a:ahLst/>
                  <a:cxnLst>
                    <a:cxn ang="0">
                      <a:pos x="84" y="0"/>
                    </a:cxn>
                    <a:cxn ang="0">
                      <a:pos x="1852" y="0"/>
                    </a:cxn>
                    <a:cxn ang="0">
                      <a:pos x="1942" y="586"/>
                    </a:cxn>
                    <a:cxn ang="0">
                      <a:pos x="1841" y="586"/>
                    </a:cxn>
                    <a:cxn ang="0">
                      <a:pos x="1753" y="312"/>
                    </a:cxn>
                    <a:cxn ang="0">
                      <a:pos x="1610" y="185"/>
                    </a:cxn>
                    <a:cxn ang="0">
                      <a:pos x="1334" y="153"/>
                    </a:cxn>
                    <a:cxn ang="0">
                      <a:pos x="1156" y="153"/>
                    </a:cxn>
                    <a:cxn ang="0">
                      <a:pos x="1156" y="1657"/>
                    </a:cxn>
                    <a:cxn ang="0">
                      <a:pos x="1185" y="1962"/>
                    </a:cxn>
                    <a:cxn ang="0">
                      <a:pos x="1274" y="2049"/>
                    </a:cxn>
                    <a:cxn ang="0">
                      <a:pos x="1561" y="2077"/>
                    </a:cxn>
                    <a:cxn ang="0">
                      <a:pos x="1561" y="2165"/>
                    </a:cxn>
                    <a:cxn ang="0">
                      <a:pos x="449" y="2165"/>
                    </a:cxn>
                    <a:cxn ang="0">
                      <a:pos x="449" y="2077"/>
                    </a:cxn>
                    <a:cxn ang="0">
                      <a:pos x="725" y="2005"/>
                    </a:cxn>
                    <a:cxn ang="0">
                      <a:pos x="786" y="1657"/>
                    </a:cxn>
                    <a:cxn ang="0">
                      <a:pos x="786" y="153"/>
                    </a:cxn>
                    <a:cxn ang="0">
                      <a:pos x="602" y="153"/>
                    </a:cxn>
                    <a:cxn ang="0">
                      <a:pos x="341" y="177"/>
                    </a:cxn>
                    <a:cxn ang="0">
                      <a:pos x="210" y="295"/>
                    </a:cxn>
                    <a:cxn ang="0">
                      <a:pos x="100" y="586"/>
                    </a:cxn>
                    <a:cxn ang="0">
                      <a:pos x="0" y="586"/>
                    </a:cxn>
                    <a:cxn ang="0">
                      <a:pos x="84" y="0"/>
                    </a:cxn>
                  </a:cxnLst>
                  <a:rect l="0" t="0" r="r" b="b"/>
                  <a:pathLst>
                    <a:path w="1942" h="2165">
                      <a:moveTo>
                        <a:pt x="84" y="0"/>
                      </a:moveTo>
                      <a:cubicBezTo>
                        <a:pt x="674" y="0"/>
                        <a:pt x="1263" y="0"/>
                        <a:pt x="1852" y="0"/>
                      </a:cubicBezTo>
                      <a:cubicBezTo>
                        <a:pt x="1882" y="196"/>
                        <a:pt x="1914" y="391"/>
                        <a:pt x="1942" y="586"/>
                      </a:cubicBezTo>
                      <a:cubicBezTo>
                        <a:pt x="1909" y="586"/>
                        <a:pt x="1876" y="586"/>
                        <a:pt x="1841" y="586"/>
                      </a:cubicBezTo>
                      <a:cubicBezTo>
                        <a:pt x="1824" y="468"/>
                        <a:pt x="1794" y="377"/>
                        <a:pt x="1753" y="312"/>
                      </a:cubicBezTo>
                      <a:cubicBezTo>
                        <a:pt x="1711" y="247"/>
                        <a:pt x="1663" y="207"/>
                        <a:pt x="1610" y="185"/>
                      </a:cubicBezTo>
                      <a:cubicBezTo>
                        <a:pt x="1556" y="162"/>
                        <a:pt x="1465" y="153"/>
                        <a:pt x="1334" y="153"/>
                      </a:cubicBezTo>
                      <a:cubicBezTo>
                        <a:pt x="1276" y="153"/>
                        <a:pt x="1216" y="153"/>
                        <a:pt x="1156" y="153"/>
                      </a:cubicBezTo>
                      <a:cubicBezTo>
                        <a:pt x="1156" y="655"/>
                        <a:pt x="1156" y="1156"/>
                        <a:pt x="1156" y="1657"/>
                      </a:cubicBezTo>
                      <a:cubicBezTo>
                        <a:pt x="1156" y="1817"/>
                        <a:pt x="1166" y="1920"/>
                        <a:pt x="1185" y="1962"/>
                      </a:cubicBezTo>
                      <a:cubicBezTo>
                        <a:pt x="1204" y="2006"/>
                        <a:pt x="1232" y="2035"/>
                        <a:pt x="1274" y="2049"/>
                      </a:cubicBezTo>
                      <a:cubicBezTo>
                        <a:pt x="1317" y="2064"/>
                        <a:pt x="1411" y="2072"/>
                        <a:pt x="1561" y="2077"/>
                      </a:cubicBezTo>
                      <a:cubicBezTo>
                        <a:pt x="1561" y="2107"/>
                        <a:pt x="1561" y="2135"/>
                        <a:pt x="1561" y="2165"/>
                      </a:cubicBezTo>
                      <a:cubicBezTo>
                        <a:pt x="1189" y="2165"/>
                        <a:pt x="819" y="2165"/>
                        <a:pt x="449" y="2165"/>
                      </a:cubicBezTo>
                      <a:cubicBezTo>
                        <a:pt x="449" y="2135"/>
                        <a:pt x="449" y="2107"/>
                        <a:pt x="449" y="2077"/>
                      </a:cubicBezTo>
                      <a:cubicBezTo>
                        <a:pt x="591" y="2075"/>
                        <a:pt x="684" y="2050"/>
                        <a:pt x="725" y="2005"/>
                      </a:cubicBezTo>
                      <a:cubicBezTo>
                        <a:pt x="766" y="1959"/>
                        <a:pt x="786" y="1844"/>
                        <a:pt x="786" y="1657"/>
                      </a:cubicBezTo>
                      <a:cubicBezTo>
                        <a:pt x="786" y="1156"/>
                        <a:pt x="786" y="655"/>
                        <a:pt x="786" y="153"/>
                      </a:cubicBezTo>
                      <a:cubicBezTo>
                        <a:pt x="725" y="153"/>
                        <a:pt x="663" y="153"/>
                        <a:pt x="602" y="153"/>
                      </a:cubicBezTo>
                      <a:cubicBezTo>
                        <a:pt x="476" y="153"/>
                        <a:pt x="388" y="161"/>
                        <a:pt x="341" y="177"/>
                      </a:cubicBezTo>
                      <a:cubicBezTo>
                        <a:pt x="295" y="194"/>
                        <a:pt x="251" y="233"/>
                        <a:pt x="210" y="295"/>
                      </a:cubicBezTo>
                      <a:cubicBezTo>
                        <a:pt x="167" y="359"/>
                        <a:pt x="128" y="455"/>
                        <a:pt x="100" y="586"/>
                      </a:cubicBezTo>
                      <a:cubicBezTo>
                        <a:pt x="67" y="586"/>
                        <a:pt x="34" y="586"/>
                        <a:pt x="0" y="586"/>
                      </a:cubicBezTo>
                      <a:cubicBezTo>
                        <a:pt x="27" y="391"/>
                        <a:pt x="57" y="196"/>
                        <a:pt x="84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1" name="Rectangle 737"/>
                <p:cNvSpPr>
                  <a:spLocks noChangeArrowheads="1"/>
                </p:cNvSpPr>
                <p:nvPr/>
              </p:nvSpPr>
              <p:spPr bwMode="auto">
                <a:xfrm>
                  <a:off x="602" y="144"/>
                  <a:ext cx="145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2" name="Rectangle 738"/>
                <p:cNvSpPr>
                  <a:spLocks noChangeArrowheads="1"/>
                </p:cNvSpPr>
                <p:nvPr/>
              </p:nvSpPr>
              <p:spPr bwMode="auto">
                <a:xfrm>
                  <a:off x="746" y="139"/>
                  <a:ext cx="160" cy="24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3" name="Freeform 739"/>
                <p:cNvSpPr>
                  <a:spLocks noEditPoints="1"/>
                </p:cNvSpPr>
                <p:nvPr/>
              </p:nvSpPr>
              <p:spPr bwMode="auto">
                <a:xfrm>
                  <a:off x="747" y="140"/>
                  <a:ext cx="157" cy="245"/>
                </a:xfrm>
                <a:custGeom>
                  <a:avLst/>
                  <a:gdLst/>
                  <a:ahLst/>
                  <a:cxnLst>
                    <a:cxn ang="0">
                      <a:pos x="11" y="278"/>
                    </a:cxn>
                    <a:cxn ang="0">
                      <a:pos x="641" y="9"/>
                    </a:cxn>
                    <a:cxn ang="0">
                      <a:pos x="726" y="9"/>
                    </a:cxn>
                    <a:cxn ang="0">
                      <a:pos x="726" y="515"/>
                    </a:cxn>
                    <a:cxn ang="0">
                      <a:pos x="1044" y="113"/>
                    </a:cxn>
                    <a:cxn ang="0">
                      <a:pos x="1380" y="0"/>
                    </a:cxn>
                    <a:cxn ang="0">
                      <a:pos x="1893" y="255"/>
                    </a:cxn>
                    <a:cxn ang="0">
                      <a:pos x="2145" y="1069"/>
                    </a:cxn>
                    <a:cxn ang="0">
                      <a:pos x="1843" y="1995"/>
                    </a:cxn>
                    <a:cxn ang="0">
                      <a:pos x="1213" y="2295"/>
                    </a:cxn>
                    <a:cxn ang="0">
                      <a:pos x="926" y="2245"/>
                    </a:cxn>
                    <a:cxn ang="0">
                      <a:pos x="726" y="2103"/>
                    </a:cxn>
                    <a:cxn ang="0">
                      <a:pos x="726" y="2763"/>
                    </a:cxn>
                    <a:cxn ang="0">
                      <a:pos x="753" y="3046"/>
                    </a:cxn>
                    <a:cxn ang="0">
                      <a:pos x="841" y="3142"/>
                    </a:cxn>
                    <a:cxn ang="0">
                      <a:pos x="1071" y="3177"/>
                    </a:cxn>
                    <a:cxn ang="0">
                      <a:pos x="1071" y="3265"/>
                    </a:cxn>
                    <a:cxn ang="0">
                      <a:pos x="0" y="3265"/>
                    </a:cxn>
                    <a:cxn ang="0">
                      <a:pos x="0" y="3177"/>
                    </a:cxn>
                    <a:cxn ang="0">
                      <a:pos x="55" y="3177"/>
                    </a:cxn>
                    <a:cxn ang="0">
                      <a:pos x="265" y="3128"/>
                    </a:cxn>
                    <a:cxn ang="0">
                      <a:pos x="332" y="3045"/>
                    </a:cxn>
                    <a:cxn ang="0">
                      <a:pos x="355" y="2749"/>
                    </a:cxn>
                    <a:cxn ang="0">
                      <a:pos x="355" y="702"/>
                    </a:cxn>
                    <a:cxn ang="0">
                      <a:pos x="337" y="434"/>
                    </a:cxn>
                    <a:cxn ang="0">
                      <a:pos x="281" y="349"/>
                    </a:cxn>
                    <a:cxn ang="0">
                      <a:pos x="173" y="321"/>
                    </a:cxn>
                    <a:cxn ang="0">
                      <a:pos x="38" y="354"/>
                    </a:cxn>
                    <a:cxn ang="0">
                      <a:pos x="11" y="278"/>
                    </a:cxn>
                    <a:cxn ang="0">
                      <a:pos x="726" y="655"/>
                    </a:cxn>
                    <a:cxn ang="0">
                      <a:pos x="726" y="1464"/>
                    </a:cxn>
                    <a:cxn ang="0">
                      <a:pos x="745" y="1809"/>
                    </a:cxn>
                    <a:cxn ang="0">
                      <a:pos x="899" y="2050"/>
                    </a:cxn>
                    <a:cxn ang="0">
                      <a:pos x="1205" y="2154"/>
                    </a:cxn>
                    <a:cxn ang="0">
                      <a:pos x="1567" y="1969"/>
                    </a:cxn>
                    <a:cxn ang="0">
                      <a:pos x="1748" y="1291"/>
                    </a:cxn>
                    <a:cxn ang="0">
                      <a:pos x="1543" y="527"/>
                    </a:cxn>
                    <a:cxn ang="0">
                      <a:pos x="1203" y="343"/>
                    </a:cxn>
                    <a:cxn ang="0">
                      <a:pos x="991" y="400"/>
                    </a:cxn>
                    <a:cxn ang="0">
                      <a:pos x="726" y="655"/>
                    </a:cxn>
                  </a:cxnLst>
                  <a:rect l="0" t="0" r="r" b="b"/>
                  <a:pathLst>
                    <a:path w="2145" h="3265">
                      <a:moveTo>
                        <a:pt x="11" y="278"/>
                      </a:moveTo>
                      <a:cubicBezTo>
                        <a:pt x="221" y="187"/>
                        <a:pt x="432" y="101"/>
                        <a:pt x="641" y="9"/>
                      </a:cubicBezTo>
                      <a:cubicBezTo>
                        <a:pt x="669" y="9"/>
                        <a:pt x="698" y="9"/>
                        <a:pt x="726" y="9"/>
                      </a:cubicBezTo>
                      <a:cubicBezTo>
                        <a:pt x="726" y="178"/>
                        <a:pt x="726" y="346"/>
                        <a:pt x="726" y="515"/>
                      </a:cubicBezTo>
                      <a:cubicBezTo>
                        <a:pt x="829" y="323"/>
                        <a:pt x="939" y="192"/>
                        <a:pt x="1044" y="113"/>
                      </a:cubicBezTo>
                      <a:cubicBezTo>
                        <a:pt x="1148" y="38"/>
                        <a:pt x="1262" y="0"/>
                        <a:pt x="1380" y="0"/>
                      </a:cubicBezTo>
                      <a:cubicBezTo>
                        <a:pt x="1584" y="0"/>
                        <a:pt x="1759" y="83"/>
                        <a:pt x="1893" y="255"/>
                      </a:cubicBezTo>
                      <a:cubicBezTo>
                        <a:pt x="2058" y="464"/>
                        <a:pt x="2145" y="735"/>
                        <a:pt x="2145" y="1069"/>
                      </a:cubicBezTo>
                      <a:cubicBezTo>
                        <a:pt x="2145" y="1442"/>
                        <a:pt x="2043" y="1749"/>
                        <a:pt x="1843" y="1995"/>
                      </a:cubicBezTo>
                      <a:cubicBezTo>
                        <a:pt x="1676" y="2198"/>
                        <a:pt x="1465" y="2295"/>
                        <a:pt x="1213" y="2295"/>
                      </a:cubicBezTo>
                      <a:cubicBezTo>
                        <a:pt x="1103" y="2295"/>
                        <a:pt x="1006" y="2280"/>
                        <a:pt x="926" y="2245"/>
                      </a:cubicBezTo>
                      <a:cubicBezTo>
                        <a:pt x="866" y="2221"/>
                        <a:pt x="799" y="2176"/>
                        <a:pt x="726" y="2103"/>
                      </a:cubicBezTo>
                      <a:cubicBezTo>
                        <a:pt x="726" y="2324"/>
                        <a:pt x="726" y="2544"/>
                        <a:pt x="726" y="2763"/>
                      </a:cubicBezTo>
                      <a:cubicBezTo>
                        <a:pt x="726" y="2913"/>
                        <a:pt x="734" y="3007"/>
                        <a:pt x="753" y="3046"/>
                      </a:cubicBezTo>
                      <a:cubicBezTo>
                        <a:pt x="767" y="3087"/>
                        <a:pt x="799" y="3117"/>
                        <a:pt x="841" y="3142"/>
                      </a:cubicBezTo>
                      <a:cubicBezTo>
                        <a:pt x="884" y="3166"/>
                        <a:pt x="959" y="3177"/>
                        <a:pt x="1071" y="3177"/>
                      </a:cubicBezTo>
                      <a:cubicBezTo>
                        <a:pt x="1071" y="3207"/>
                        <a:pt x="1071" y="3235"/>
                        <a:pt x="1071" y="3265"/>
                      </a:cubicBezTo>
                      <a:cubicBezTo>
                        <a:pt x="714" y="3265"/>
                        <a:pt x="358" y="3265"/>
                        <a:pt x="0" y="3265"/>
                      </a:cubicBezTo>
                      <a:cubicBezTo>
                        <a:pt x="0" y="3235"/>
                        <a:pt x="0" y="3207"/>
                        <a:pt x="0" y="3177"/>
                      </a:cubicBezTo>
                      <a:cubicBezTo>
                        <a:pt x="19" y="3177"/>
                        <a:pt x="36" y="3177"/>
                        <a:pt x="55" y="3177"/>
                      </a:cubicBezTo>
                      <a:cubicBezTo>
                        <a:pt x="139" y="3180"/>
                        <a:pt x="208" y="3163"/>
                        <a:pt x="265" y="3128"/>
                      </a:cubicBezTo>
                      <a:cubicBezTo>
                        <a:pt x="295" y="3111"/>
                        <a:pt x="317" y="3083"/>
                        <a:pt x="332" y="3045"/>
                      </a:cubicBezTo>
                      <a:cubicBezTo>
                        <a:pt x="348" y="3004"/>
                        <a:pt x="355" y="2908"/>
                        <a:pt x="355" y="2749"/>
                      </a:cubicBezTo>
                      <a:cubicBezTo>
                        <a:pt x="355" y="2067"/>
                        <a:pt x="355" y="1384"/>
                        <a:pt x="355" y="702"/>
                      </a:cubicBezTo>
                      <a:cubicBezTo>
                        <a:pt x="355" y="562"/>
                        <a:pt x="348" y="472"/>
                        <a:pt x="337" y="434"/>
                      </a:cubicBezTo>
                      <a:cubicBezTo>
                        <a:pt x="326" y="397"/>
                        <a:pt x="306" y="370"/>
                        <a:pt x="281" y="349"/>
                      </a:cubicBezTo>
                      <a:cubicBezTo>
                        <a:pt x="254" y="330"/>
                        <a:pt x="219" y="321"/>
                        <a:pt x="173" y="321"/>
                      </a:cubicBezTo>
                      <a:cubicBezTo>
                        <a:pt x="139" y="321"/>
                        <a:pt x="93" y="334"/>
                        <a:pt x="38" y="354"/>
                      </a:cubicBezTo>
                      <a:cubicBezTo>
                        <a:pt x="29" y="329"/>
                        <a:pt x="19" y="304"/>
                        <a:pt x="11" y="278"/>
                      </a:cubicBezTo>
                      <a:close/>
                      <a:moveTo>
                        <a:pt x="726" y="655"/>
                      </a:moveTo>
                      <a:cubicBezTo>
                        <a:pt x="726" y="924"/>
                        <a:pt x="726" y="1193"/>
                        <a:pt x="726" y="1464"/>
                      </a:cubicBezTo>
                      <a:cubicBezTo>
                        <a:pt x="726" y="1639"/>
                        <a:pt x="732" y="1754"/>
                        <a:pt x="745" y="1809"/>
                      </a:cubicBezTo>
                      <a:cubicBezTo>
                        <a:pt x="766" y="1900"/>
                        <a:pt x="817" y="1980"/>
                        <a:pt x="899" y="2050"/>
                      </a:cubicBezTo>
                      <a:cubicBezTo>
                        <a:pt x="980" y="2119"/>
                        <a:pt x="1082" y="2154"/>
                        <a:pt x="1205" y="2154"/>
                      </a:cubicBezTo>
                      <a:cubicBezTo>
                        <a:pt x="1354" y="2154"/>
                        <a:pt x="1477" y="2092"/>
                        <a:pt x="1567" y="1969"/>
                      </a:cubicBezTo>
                      <a:cubicBezTo>
                        <a:pt x="1687" y="1807"/>
                        <a:pt x="1748" y="1582"/>
                        <a:pt x="1748" y="1291"/>
                      </a:cubicBezTo>
                      <a:cubicBezTo>
                        <a:pt x="1748" y="960"/>
                        <a:pt x="1677" y="705"/>
                        <a:pt x="1543" y="527"/>
                      </a:cubicBezTo>
                      <a:cubicBezTo>
                        <a:pt x="1447" y="403"/>
                        <a:pt x="1336" y="343"/>
                        <a:pt x="1203" y="343"/>
                      </a:cubicBezTo>
                      <a:cubicBezTo>
                        <a:pt x="1132" y="343"/>
                        <a:pt x="1060" y="360"/>
                        <a:pt x="991" y="400"/>
                      </a:cubicBezTo>
                      <a:cubicBezTo>
                        <a:pt x="937" y="428"/>
                        <a:pt x="847" y="511"/>
                        <a:pt x="726" y="6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4" name="Rectangle 740"/>
                <p:cNvSpPr>
                  <a:spLocks noChangeArrowheads="1"/>
                </p:cNvSpPr>
                <p:nvPr/>
              </p:nvSpPr>
              <p:spPr bwMode="auto">
                <a:xfrm>
                  <a:off x="747" y="139"/>
                  <a:ext cx="159" cy="24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5" name="Rectangle 741"/>
                <p:cNvSpPr>
                  <a:spLocks noChangeArrowheads="1"/>
                </p:cNvSpPr>
                <p:nvPr/>
              </p:nvSpPr>
              <p:spPr bwMode="auto">
                <a:xfrm>
                  <a:off x="917" y="144"/>
                  <a:ext cx="165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6" name="Freeform 742"/>
                <p:cNvSpPr>
                  <a:spLocks/>
                </p:cNvSpPr>
                <p:nvPr/>
              </p:nvSpPr>
              <p:spPr bwMode="auto">
                <a:xfrm>
                  <a:off x="917" y="14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53" y="0"/>
                    </a:cxn>
                    <a:cxn ang="0">
                      <a:pos x="953" y="87"/>
                    </a:cxn>
                    <a:cxn ang="0">
                      <a:pos x="906" y="87"/>
                    </a:cxn>
                    <a:cxn ang="0">
                      <a:pos x="756" y="133"/>
                    </a:cxn>
                    <a:cxn ang="0">
                      <a:pos x="706" y="247"/>
                    </a:cxn>
                    <a:cxn ang="0">
                      <a:pos x="780" y="503"/>
                    </a:cxn>
                    <a:cxn ang="0">
                      <a:pos x="1277" y="1595"/>
                    </a:cxn>
                    <a:cxn ang="0">
                      <a:pos x="1734" y="399"/>
                    </a:cxn>
                    <a:cxn ang="0">
                      <a:pos x="1773" y="208"/>
                    </a:cxn>
                    <a:cxn ang="0">
                      <a:pos x="1758" y="144"/>
                    </a:cxn>
                    <a:cxn ang="0">
                      <a:pos x="1701" y="101"/>
                    </a:cxn>
                    <a:cxn ang="0">
                      <a:pos x="1567" y="87"/>
                    </a:cxn>
                    <a:cxn ang="0">
                      <a:pos x="1567" y="0"/>
                    </a:cxn>
                    <a:cxn ang="0">
                      <a:pos x="2233" y="0"/>
                    </a:cxn>
                    <a:cxn ang="0">
                      <a:pos x="2233" y="87"/>
                    </a:cxn>
                    <a:cxn ang="0">
                      <a:pos x="2106" y="125"/>
                    </a:cxn>
                    <a:cxn ang="0">
                      <a:pos x="2006" y="232"/>
                    </a:cxn>
                    <a:cxn ang="0">
                      <a:pos x="1931" y="413"/>
                    </a:cxn>
                    <a:cxn ang="0">
                      <a:pos x="1098" y="2575"/>
                    </a:cxn>
                    <a:cxn ang="0">
                      <a:pos x="783" y="3050"/>
                    </a:cxn>
                    <a:cxn ang="0">
                      <a:pos x="406" y="3211"/>
                    </a:cxn>
                    <a:cxn ang="0">
                      <a:pos x="189" y="3130"/>
                    </a:cxn>
                    <a:cxn ang="0">
                      <a:pos x="104" y="2945"/>
                    </a:cxn>
                    <a:cxn ang="0">
                      <a:pos x="167" y="2787"/>
                    </a:cxn>
                    <a:cxn ang="0">
                      <a:pos x="334" y="2726"/>
                    </a:cxn>
                    <a:cxn ang="0">
                      <a:pos x="536" y="2778"/>
                    </a:cxn>
                    <a:cxn ang="0">
                      <a:pos x="647" y="2812"/>
                    </a:cxn>
                    <a:cxn ang="0">
                      <a:pos x="794" y="2740"/>
                    </a:cxn>
                    <a:cxn ang="0">
                      <a:pos x="953" y="2456"/>
                    </a:cxn>
                    <a:cxn ang="0">
                      <a:pos x="1098" y="2080"/>
                    </a:cxn>
                    <a:cxn ang="0">
                      <a:pos x="364" y="446"/>
                    </a:cxn>
                    <a:cxn ang="0">
                      <a:pos x="257" y="265"/>
                    </a:cxn>
                    <a:cxn ang="0">
                      <a:pos x="166" y="153"/>
                    </a:cxn>
                    <a:cxn ang="0">
                      <a:pos x="0" y="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33" h="3211">
                      <a:moveTo>
                        <a:pt x="0" y="0"/>
                      </a:moveTo>
                      <a:cubicBezTo>
                        <a:pt x="317" y="0"/>
                        <a:pt x="635" y="0"/>
                        <a:pt x="953" y="0"/>
                      </a:cubicBezTo>
                      <a:cubicBezTo>
                        <a:pt x="953" y="29"/>
                        <a:pt x="953" y="59"/>
                        <a:pt x="953" y="87"/>
                      </a:cubicBezTo>
                      <a:cubicBezTo>
                        <a:pt x="937" y="87"/>
                        <a:pt x="921" y="87"/>
                        <a:pt x="906" y="87"/>
                      </a:cubicBezTo>
                      <a:cubicBezTo>
                        <a:pt x="840" y="87"/>
                        <a:pt x="789" y="101"/>
                        <a:pt x="756" y="133"/>
                      </a:cubicBezTo>
                      <a:cubicBezTo>
                        <a:pt x="723" y="162"/>
                        <a:pt x="706" y="203"/>
                        <a:pt x="706" y="247"/>
                      </a:cubicBezTo>
                      <a:cubicBezTo>
                        <a:pt x="706" y="309"/>
                        <a:pt x="731" y="394"/>
                        <a:pt x="780" y="503"/>
                      </a:cubicBezTo>
                      <a:cubicBezTo>
                        <a:pt x="942" y="868"/>
                        <a:pt x="1114" y="1230"/>
                        <a:pt x="1277" y="1595"/>
                      </a:cubicBezTo>
                      <a:cubicBezTo>
                        <a:pt x="1427" y="1195"/>
                        <a:pt x="1584" y="799"/>
                        <a:pt x="1734" y="399"/>
                      </a:cubicBezTo>
                      <a:cubicBezTo>
                        <a:pt x="1759" y="336"/>
                        <a:pt x="1773" y="271"/>
                        <a:pt x="1773" y="208"/>
                      </a:cubicBezTo>
                      <a:cubicBezTo>
                        <a:pt x="1773" y="180"/>
                        <a:pt x="1769" y="158"/>
                        <a:pt x="1758" y="144"/>
                      </a:cubicBezTo>
                      <a:cubicBezTo>
                        <a:pt x="1747" y="128"/>
                        <a:pt x="1726" y="114"/>
                        <a:pt x="1701" y="101"/>
                      </a:cubicBezTo>
                      <a:cubicBezTo>
                        <a:pt x="1677" y="92"/>
                        <a:pt x="1632" y="87"/>
                        <a:pt x="1567" y="87"/>
                      </a:cubicBezTo>
                      <a:cubicBezTo>
                        <a:pt x="1567" y="59"/>
                        <a:pt x="1567" y="29"/>
                        <a:pt x="1567" y="0"/>
                      </a:cubicBezTo>
                      <a:cubicBezTo>
                        <a:pt x="1789" y="0"/>
                        <a:pt x="2011" y="0"/>
                        <a:pt x="2233" y="0"/>
                      </a:cubicBezTo>
                      <a:cubicBezTo>
                        <a:pt x="2233" y="29"/>
                        <a:pt x="2233" y="59"/>
                        <a:pt x="2233" y="87"/>
                      </a:cubicBezTo>
                      <a:cubicBezTo>
                        <a:pt x="2176" y="95"/>
                        <a:pt x="2134" y="106"/>
                        <a:pt x="2106" y="125"/>
                      </a:cubicBezTo>
                      <a:cubicBezTo>
                        <a:pt x="2076" y="144"/>
                        <a:pt x="2043" y="180"/>
                        <a:pt x="2006" y="232"/>
                      </a:cubicBezTo>
                      <a:cubicBezTo>
                        <a:pt x="1994" y="252"/>
                        <a:pt x="1969" y="314"/>
                        <a:pt x="1931" y="413"/>
                      </a:cubicBezTo>
                      <a:cubicBezTo>
                        <a:pt x="1658" y="1135"/>
                        <a:pt x="1370" y="1852"/>
                        <a:pt x="1098" y="2575"/>
                      </a:cubicBezTo>
                      <a:cubicBezTo>
                        <a:pt x="1019" y="2786"/>
                        <a:pt x="912" y="2941"/>
                        <a:pt x="783" y="3050"/>
                      </a:cubicBezTo>
                      <a:cubicBezTo>
                        <a:pt x="652" y="3157"/>
                        <a:pt x="526" y="3211"/>
                        <a:pt x="406" y="3211"/>
                      </a:cubicBezTo>
                      <a:cubicBezTo>
                        <a:pt x="318" y="3211"/>
                        <a:pt x="244" y="3184"/>
                        <a:pt x="189" y="3130"/>
                      </a:cubicBezTo>
                      <a:cubicBezTo>
                        <a:pt x="134" y="3075"/>
                        <a:pt x="104" y="3014"/>
                        <a:pt x="104" y="2945"/>
                      </a:cubicBezTo>
                      <a:cubicBezTo>
                        <a:pt x="104" y="2878"/>
                        <a:pt x="125" y="2828"/>
                        <a:pt x="167" y="2787"/>
                      </a:cubicBezTo>
                      <a:cubicBezTo>
                        <a:pt x="207" y="2746"/>
                        <a:pt x="263" y="2726"/>
                        <a:pt x="334" y="2726"/>
                      </a:cubicBezTo>
                      <a:cubicBezTo>
                        <a:pt x="384" y="2726"/>
                        <a:pt x="451" y="2741"/>
                        <a:pt x="536" y="2778"/>
                      </a:cubicBezTo>
                      <a:cubicBezTo>
                        <a:pt x="595" y="2801"/>
                        <a:pt x="632" y="2812"/>
                        <a:pt x="647" y="2812"/>
                      </a:cubicBezTo>
                      <a:cubicBezTo>
                        <a:pt x="692" y="2812"/>
                        <a:pt x="742" y="2790"/>
                        <a:pt x="794" y="2740"/>
                      </a:cubicBezTo>
                      <a:cubicBezTo>
                        <a:pt x="846" y="2690"/>
                        <a:pt x="901" y="2595"/>
                        <a:pt x="953" y="2456"/>
                      </a:cubicBezTo>
                      <a:cubicBezTo>
                        <a:pt x="1000" y="2331"/>
                        <a:pt x="1051" y="2206"/>
                        <a:pt x="1098" y="2080"/>
                      </a:cubicBezTo>
                      <a:cubicBezTo>
                        <a:pt x="857" y="1534"/>
                        <a:pt x="605" y="992"/>
                        <a:pt x="364" y="446"/>
                      </a:cubicBezTo>
                      <a:cubicBezTo>
                        <a:pt x="342" y="397"/>
                        <a:pt x="304" y="339"/>
                        <a:pt x="257" y="265"/>
                      </a:cubicBezTo>
                      <a:cubicBezTo>
                        <a:pt x="219" y="210"/>
                        <a:pt x="189" y="172"/>
                        <a:pt x="166" y="153"/>
                      </a:cubicBezTo>
                      <a:cubicBezTo>
                        <a:pt x="131" y="128"/>
                        <a:pt x="76" y="106"/>
                        <a:pt x="0" y="87"/>
                      </a:cubicBezTo>
                      <a:cubicBezTo>
                        <a:pt x="0" y="59"/>
                        <a:pt x="0" y="29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7" name="Rectangle 743"/>
                <p:cNvSpPr>
                  <a:spLocks noChangeArrowheads="1"/>
                </p:cNvSpPr>
                <p:nvPr/>
              </p:nvSpPr>
              <p:spPr bwMode="auto">
                <a:xfrm>
                  <a:off x="917" y="144"/>
                  <a:ext cx="165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8" name="Rectangle 744"/>
                <p:cNvSpPr>
                  <a:spLocks noChangeArrowheads="1"/>
                </p:cNvSpPr>
                <p:nvPr/>
              </p:nvSpPr>
              <p:spPr bwMode="auto">
                <a:xfrm>
                  <a:off x="1090" y="143"/>
                  <a:ext cx="155" cy="165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69" name="Freeform 745"/>
                <p:cNvSpPr>
                  <a:spLocks/>
                </p:cNvSpPr>
                <p:nvPr/>
              </p:nvSpPr>
              <p:spPr bwMode="auto">
                <a:xfrm>
                  <a:off x="1091" y="143"/>
                  <a:ext cx="153" cy="164"/>
                </a:xfrm>
                <a:custGeom>
                  <a:avLst/>
                  <a:gdLst/>
                  <a:ahLst/>
                  <a:cxnLst>
                    <a:cxn ang="0">
                      <a:pos x="2091" y="2191"/>
                    </a:cxn>
                    <a:cxn ang="0">
                      <a:pos x="1490" y="2191"/>
                    </a:cxn>
                    <a:cxn ang="0">
                      <a:pos x="980" y="1305"/>
                    </a:cxn>
                    <a:cxn ang="0">
                      <a:pos x="884" y="1149"/>
                    </a:cxn>
                    <a:cxn ang="0">
                      <a:pos x="764" y="1099"/>
                    </a:cxn>
                    <a:cxn ang="0">
                      <a:pos x="679" y="1103"/>
                    </a:cxn>
                    <a:cxn ang="0">
                      <a:pos x="679" y="1683"/>
                    </a:cxn>
                    <a:cxn ang="0">
                      <a:pos x="706" y="1980"/>
                    </a:cxn>
                    <a:cxn ang="0">
                      <a:pos x="797" y="2075"/>
                    </a:cxn>
                    <a:cxn ang="0">
                      <a:pos x="1022" y="2103"/>
                    </a:cxn>
                    <a:cxn ang="0">
                      <a:pos x="1022" y="2191"/>
                    </a:cxn>
                    <a:cxn ang="0">
                      <a:pos x="0" y="2191"/>
                    </a:cxn>
                    <a:cxn ang="0">
                      <a:pos x="0" y="2103"/>
                    </a:cxn>
                    <a:cxn ang="0">
                      <a:pos x="255" y="2026"/>
                    </a:cxn>
                    <a:cxn ang="0">
                      <a:pos x="310" y="1683"/>
                    </a:cxn>
                    <a:cxn ang="0">
                      <a:pos x="310" y="533"/>
                    </a:cxn>
                    <a:cxn ang="0">
                      <a:pos x="285" y="234"/>
                    </a:cxn>
                    <a:cxn ang="0">
                      <a:pos x="210" y="151"/>
                    </a:cxn>
                    <a:cxn ang="0">
                      <a:pos x="0" y="116"/>
                    </a:cxn>
                    <a:cxn ang="0">
                      <a:pos x="0" y="26"/>
                    </a:cxn>
                    <a:cxn ang="0">
                      <a:pos x="1022" y="26"/>
                    </a:cxn>
                    <a:cxn ang="0">
                      <a:pos x="1022" y="116"/>
                    </a:cxn>
                    <a:cxn ang="0">
                      <a:pos x="796" y="144"/>
                    </a:cxn>
                    <a:cxn ang="0">
                      <a:pos x="715" y="212"/>
                    </a:cxn>
                    <a:cxn ang="0">
                      <a:pos x="679" y="533"/>
                    </a:cxn>
                    <a:cxn ang="0">
                      <a:pos x="679" y="960"/>
                    </a:cxn>
                    <a:cxn ang="0">
                      <a:pos x="748" y="965"/>
                    </a:cxn>
                    <a:cxn ang="0">
                      <a:pos x="1005" y="881"/>
                    </a:cxn>
                    <a:cxn ang="0">
                      <a:pos x="1218" y="536"/>
                    </a:cxn>
                    <a:cxn ang="0">
                      <a:pos x="1362" y="198"/>
                    </a:cxn>
                    <a:cxn ang="0">
                      <a:pos x="1520" y="55"/>
                    </a:cxn>
                    <a:cxn ang="0">
                      <a:pos x="1732" y="0"/>
                    </a:cxn>
                    <a:cxn ang="0">
                      <a:pos x="1925" y="61"/>
                    </a:cxn>
                    <a:cxn ang="0">
                      <a:pos x="1997" y="222"/>
                    </a:cxn>
                    <a:cxn ang="0">
                      <a:pos x="1945" y="362"/>
                    </a:cxn>
                    <a:cxn ang="0">
                      <a:pos x="1802" y="420"/>
                    </a:cxn>
                    <a:cxn ang="0">
                      <a:pos x="1679" y="392"/>
                    </a:cxn>
                    <a:cxn ang="0">
                      <a:pos x="1536" y="357"/>
                    </a:cxn>
                    <a:cxn ang="0">
                      <a:pos x="1367" y="543"/>
                    </a:cxn>
                    <a:cxn ang="0">
                      <a:pos x="1255" y="820"/>
                    </a:cxn>
                    <a:cxn ang="0">
                      <a:pos x="1118" y="988"/>
                    </a:cxn>
                    <a:cxn ang="0">
                      <a:pos x="1271" y="1097"/>
                    </a:cxn>
                    <a:cxn ang="0">
                      <a:pos x="1572" y="1596"/>
                    </a:cxn>
                    <a:cxn ang="0">
                      <a:pos x="1838" y="2012"/>
                    </a:cxn>
                    <a:cxn ang="0">
                      <a:pos x="2091" y="2103"/>
                    </a:cxn>
                    <a:cxn ang="0">
                      <a:pos x="2091" y="2191"/>
                    </a:cxn>
                  </a:cxnLst>
                  <a:rect l="0" t="0" r="r" b="b"/>
                  <a:pathLst>
                    <a:path w="2091" h="2191">
                      <a:moveTo>
                        <a:pt x="2091" y="2191"/>
                      </a:moveTo>
                      <a:cubicBezTo>
                        <a:pt x="1891" y="2191"/>
                        <a:pt x="1690" y="2191"/>
                        <a:pt x="1490" y="2191"/>
                      </a:cubicBezTo>
                      <a:cubicBezTo>
                        <a:pt x="1304" y="1901"/>
                        <a:pt x="1129" y="1609"/>
                        <a:pt x="980" y="1305"/>
                      </a:cubicBezTo>
                      <a:cubicBezTo>
                        <a:pt x="945" y="1235"/>
                        <a:pt x="914" y="1185"/>
                        <a:pt x="884" y="1149"/>
                      </a:cubicBezTo>
                      <a:cubicBezTo>
                        <a:pt x="855" y="1116"/>
                        <a:pt x="814" y="1099"/>
                        <a:pt x="764" y="1099"/>
                      </a:cubicBezTo>
                      <a:cubicBezTo>
                        <a:pt x="745" y="1099"/>
                        <a:pt x="717" y="1102"/>
                        <a:pt x="679" y="1103"/>
                      </a:cubicBezTo>
                      <a:cubicBezTo>
                        <a:pt x="679" y="1297"/>
                        <a:pt x="679" y="1491"/>
                        <a:pt x="679" y="1683"/>
                      </a:cubicBezTo>
                      <a:cubicBezTo>
                        <a:pt x="679" y="1839"/>
                        <a:pt x="688" y="1938"/>
                        <a:pt x="706" y="1980"/>
                      </a:cubicBezTo>
                      <a:cubicBezTo>
                        <a:pt x="721" y="2026"/>
                        <a:pt x="753" y="2056"/>
                        <a:pt x="797" y="2075"/>
                      </a:cubicBezTo>
                      <a:cubicBezTo>
                        <a:pt x="841" y="2095"/>
                        <a:pt x="918" y="2103"/>
                        <a:pt x="1022" y="2103"/>
                      </a:cubicBezTo>
                      <a:cubicBezTo>
                        <a:pt x="1022" y="2133"/>
                        <a:pt x="1022" y="2161"/>
                        <a:pt x="1022" y="2191"/>
                      </a:cubicBezTo>
                      <a:cubicBezTo>
                        <a:pt x="682" y="2191"/>
                        <a:pt x="340" y="2191"/>
                        <a:pt x="0" y="2191"/>
                      </a:cubicBezTo>
                      <a:cubicBezTo>
                        <a:pt x="0" y="2161"/>
                        <a:pt x="0" y="2133"/>
                        <a:pt x="0" y="2103"/>
                      </a:cubicBezTo>
                      <a:cubicBezTo>
                        <a:pt x="133" y="2103"/>
                        <a:pt x="218" y="2078"/>
                        <a:pt x="255" y="2026"/>
                      </a:cubicBezTo>
                      <a:cubicBezTo>
                        <a:pt x="292" y="1975"/>
                        <a:pt x="310" y="1861"/>
                        <a:pt x="310" y="1683"/>
                      </a:cubicBezTo>
                      <a:cubicBezTo>
                        <a:pt x="310" y="1300"/>
                        <a:pt x="310" y="917"/>
                        <a:pt x="310" y="533"/>
                      </a:cubicBezTo>
                      <a:cubicBezTo>
                        <a:pt x="310" y="366"/>
                        <a:pt x="301" y="264"/>
                        <a:pt x="285" y="234"/>
                      </a:cubicBezTo>
                      <a:cubicBezTo>
                        <a:pt x="271" y="203"/>
                        <a:pt x="243" y="177"/>
                        <a:pt x="210" y="151"/>
                      </a:cubicBezTo>
                      <a:cubicBezTo>
                        <a:pt x="177" y="127"/>
                        <a:pt x="104" y="116"/>
                        <a:pt x="0" y="116"/>
                      </a:cubicBezTo>
                      <a:cubicBezTo>
                        <a:pt x="0" y="86"/>
                        <a:pt x="0" y="56"/>
                        <a:pt x="0" y="26"/>
                      </a:cubicBezTo>
                      <a:cubicBezTo>
                        <a:pt x="340" y="26"/>
                        <a:pt x="682" y="26"/>
                        <a:pt x="1022" y="26"/>
                      </a:cubicBezTo>
                      <a:cubicBezTo>
                        <a:pt x="1022" y="56"/>
                        <a:pt x="1022" y="86"/>
                        <a:pt x="1022" y="116"/>
                      </a:cubicBezTo>
                      <a:cubicBezTo>
                        <a:pt x="899" y="116"/>
                        <a:pt x="824" y="125"/>
                        <a:pt x="796" y="144"/>
                      </a:cubicBezTo>
                      <a:cubicBezTo>
                        <a:pt x="766" y="163"/>
                        <a:pt x="739" y="187"/>
                        <a:pt x="715" y="212"/>
                      </a:cubicBezTo>
                      <a:cubicBezTo>
                        <a:pt x="690" y="240"/>
                        <a:pt x="679" y="347"/>
                        <a:pt x="679" y="533"/>
                      </a:cubicBezTo>
                      <a:cubicBezTo>
                        <a:pt x="679" y="677"/>
                        <a:pt x="679" y="818"/>
                        <a:pt x="679" y="960"/>
                      </a:cubicBezTo>
                      <a:cubicBezTo>
                        <a:pt x="712" y="962"/>
                        <a:pt x="737" y="965"/>
                        <a:pt x="748" y="965"/>
                      </a:cubicBezTo>
                      <a:cubicBezTo>
                        <a:pt x="840" y="965"/>
                        <a:pt x="925" y="936"/>
                        <a:pt x="1005" y="881"/>
                      </a:cubicBezTo>
                      <a:cubicBezTo>
                        <a:pt x="1082" y="826"/>
                        <a:pt x="1156" y="714"/>
                        <a:pt x="1218" y="536"/>
                      </a:cubicBezTo>
                      <a:cubicBezTo>
                        <a:pt x="1274" y="368"/>
                        <a:pt x="1325" y="258"/>
                        <a:pt x="1362" y="198"/>
                      </a:cubicBezTo>
                      <a:cubicBezTo>
                        <a:pt x="1400" y="140"/>
                        <a:pt x="1452" y="92"/>
                        <a:pt x="1520" y="55"/>
                      </a:cubicBezTo>
                      <a:cubicBezTo>
                        <a:pt x="1588" y="18"/>
                        <a:pt x="1658" y="0"/>
                        <a:pt x="1732" y="0"/>
                      </a:cubicBezTo>
                      <a:cubicBezTo>
                        <a:pt x="1813" y="0"/>
                        <a:pt x="1879" y="20"/>
                        <a:pt x="1925" y="61"/>
                      </a:cubicBezTo>
                      <a:cubicBezTo>
                        <a:pt x="1972" y="102"/>
                        <a:pt x="1997" y="155"/>
                        <a:pt x="1997" y="222"/>
                      </a:cubicBezTo>
                      <a:cubicBezTo>
                        <a:pt x="1997" y="277"/>
                        <a:pt x="1978" y="324"/>
                        <a:pt x="1945" y="362"/>
                      </a:cubicBezTo>
                      <a:cubicBezTo>
                        <a:pt x="1912" y="403"/>
                        <a:pt x="1862" y="420"/>
                        <a:pt x="1802" y="420"/>
                      </a:cubicBezTo>
                      <a:cubicBezTo>
                        <a:pt x="1769" y="420"/>
                        <a:pt x="1728" y="412"/>
                        <a:pt x="1679" y="392"/>
                      </a:cubicBezTo>
                      <a:cubicBezTo>
                        <a:pt x="1617" y="368"/>
                        <a:pt x="1570" y="357"/>
                        <a:pt x="1536" y="357"/>
                      </a:cubicBezTo>
                      <a:cubicBezTo>
                        <a:pt x="1466" y="357"/>
                        <a:pt x="1411" y="418"/>
                        <a:pt x="1367" y="543"/>
                      </a:cubicBezTo>
                      <a:cubicBezTo>
                        <a:pt x="1317" y="688"/>
                        <a:pt x="1279" y="779"/>
                        <a:pt x="1255" y="820"/>
                      </a:cubicBezTo>
                      <a:cubicBezTo>
                        <a:pt x="1230" y="862"/>
                        <a:pt x="1184" y="919"/>
                        <a:pt x="1118" y="988"/>
                      </a:cubicBezTo>
                      <a:cubicBezTo>
                        <a:pt x="1166" y="1002"/>
                        <a:pt x="1216" y="1037"/>
                        <a:pt x="1271" y="1097"/>
                      </a:cubicBezTo>
                      <a:cubicBezTo>
                        <a:pt x="1323" y="1157"/>
                        <a:pt x="1427" y="1321"/>
                        <a:pt x="1572" y="1596"/>
                      </a:cubicBezTo>
                      <a:cubicBezTo>
                        <a:pt x="1688" y="1816"/>
                        <a:pt x="1778" y="1952"/>
                        <a:pt x="1838" y="2012"/>
                      </a:cubicBezTo>
                      <a:cubicBezTo>
                        <a:pt x="1895" y="2072"/>
                        <a:pt x="1981" y="2101"/>
                        <a:pt x="2091" y="2103"/>
                      </a:cubicBezTo>
                      <a:cubicBezTo>
                        <a:pt x="2091" y="2133"/>
                        <a:pt x="2091" y="2161"/>
                        <a:pt x="2091" y="2191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0" name="Rectangle 746"/>
                <p:cNvSpPr>
                  <a:spLocks noChangeArrowheads="1"/>
                </p:cNvSpPr>
                <p:nvPr/>
              </p:nvSpPr>
              <p:spPr bwMode="auto">
                <a:xfrm>
                  <a:off x="1090" y="143"/>
                  <a:ext cx="155" cy="165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1" name="Rectangle 747"/>
                <p:cNvSpPr>
                  <a:spLocks noChangeArrowheads="1"/>
                </p:cNvSpPr>
                <p:nvPr/>
              </p:nvSpPr>
              <p:spPr bwMode="auto">
                <a:xfrm>
                  <a:off x="1248" y="144"/>
                  <a:ext cx="144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2" name="Freeform 748"/>
                <p:cNvSpPr>
                  <a:spLocks/>
                </p:cNvSpPr>
                <p:nvPr/>
              </p:nvSpPr>
              <p:spPr bwMode="auto">
                <a:xfrm>
                  <a:off x="1248" y="145"/>
                  <a:ext cx="143" cy="162"/>
                </a:xfrm>
                <a:custGeom>
                  <a:avLst/>
                  <a:gdLst/>
                  <a:ahLst/>
                  <a:cxnLst>
                    <a:cxn ang="0">
                      <a:pos x="83" y="0"/>
                    </a:cxn>
                    <a:cxn ang="0">
                      <a:pos x="1851" y="0"/>
                    </a:cxn>
                    <a:cxn ang="0">
                      <a:pos x="1941" y="586"/>
                    </a:cxn>
                    <a:cxn ang="0">
                      <a:pos x="1840" y="586"/>
                    </a:cxn>
                    <a:cxn ang="0">
                      <a:pos x="1752" y="312"/>
                    </a:cxn>
                    <a:cxn ang="0">
                      <a:pos x="1609" y="185"/>
                    </a:cxn>
                    <a:cxn ang="0">
                      <a:pos x="1333" y="153"/>
                    </a:cxn>
                    <a:cxn ang="0">
                      <a:pos x="1155" y="153"/>
                    </a:cxn>
                    <a:cxn ang="0">
                      <a:pos x="1155" y="1657"/>
                    </a:cxn>
                    <a:cxn ang="0">
                      <a:pos x="1184" y="1962"/>
                    </a:cxn>
                    <a:cxn ang="0">
                      <a:pos x="1274" y="2049"/>
                    </a:cxn>
                    <a:cxn ang="0">
                      <a:pos x="1560" y="2077"/>
                    </a:cxn>
                    <a:cxn ang="0">
                      <a:pos x="1560" y="2165"/>
                    </a:cxn>
                    <a:cxn ang="0">
                      <a:pos x="448" y="2165"/>
                    </a:cxn>
                    <a:cxn ang="0">
                      <a:pos x="448" y="2077"/>
                    </a:cxn>
                    <a:cxn ang="0">
                      <a:pos x="724" y="2005"/>
                    </a:cxn>
                    <a:cxn ang="0">
                      <a:pos x="785" y="1657"/>
                    </a:cxn>
                    <a:cxn ang="0">
                      <a:pos x="785" y="153"/>
                    </a:cxn>
                    <a:cxn ang="0">
                      <a:pos x="601" y="153"/>
                    </a:cxn>
                    <a:cxn ang="0">
                      <a:pos x="340" y="177"/>
                    </a:cxn>
                    <a:cxn ang="0">
                      <a:pos x="209" y="295"/>
                    </a:cxn>
                    <a:cxn ang="0">
                      <a:pos x="99" y="586"/>
                    </a:cxn>
                    <a:cxn ang="0">
                      <a:pos x="0" y="586"/>
                    </a:cxn>
                    <a:cxn ang="0">
                      <a:pos x="83" y="0"/>
                    </a:cxn>
                  </a:cxnLst>
                  <a:rect l="0" t="0" r="r" b="b"/>
                  <a:pathLst>
                    <a:path w="1941" h="2165">
                      <a:moveTo>
                        <a:pt x="83" y="0"/>
                      </a:moveTo>
                      <a:cubicBezTo>
                        <a:pt x="674" y="0"/>
                        <a:pt x="1263" y="0"/>
                        <a:pt x="1851" y="0"/>
                      </a:cubicBezTo>
                      <a:cubicBezTo>
                        <a:pt x="1881" y="196"/>
                        <a:pt x="1913" y="391"/>
                        <a:pt x="1941" y="586"/>
                      </a:cubicBezTo>
                      <a:cubicBezTo>
                        <a:pt x="1908" y="586"/>
                        <a:pt x="1875" y="586"/>
                        <a:pt x="1840" y="586"/>
                      </a:cubicBezTo>
                      <a:cubicBezTo>
                        <a:pt x="1823" y="468"/>
                        <a:pt x="1793" y="377"/>
                        <a:pt x="1752" y="312"/>
                      </a:cubicBezTo>
                      <a:cubicBezTo>
                        <a:pt x="1710" y="247"/>
                        <a:pt x="1662" y="207"/>
                        <a:pt x="1609" y="185"/>
                      </a:cubicBezTo>
                      <a:cubicBezTo>
                        <a:pt x="1555" y="162"/>
                        <a:pt x="1464" y="153"/>
                        <a:pt x="1333" y="153"/>
                      </a:cubicBezTo>
                      <a:cubicBezTo>
                        <a:pt x="1275" y="153"/>
                        <a:pt x="1215" y="153"/>
                        <a:pt x="1155" y="153"/>
                      </a:cubicBezTo>
                      <a:cubicBezTo>
                        <a:pt x="1155" y="655"/>
                        <a:pt x="1155" y="1156"/>
                        <a:pt x="1155" y="1657"/>
                      </a:cubicBezTo>
                      <a:cubicBezTo>
                        <a:pt x="1155" y="1817"/>
                        <a:pt x="1165" y="1920"/>
                        <a:pt x="1184" y="1962"/>
                      </a:cubicBezTo>
                      <a:cubicBezTo>
                        <a:pt x="1203" y="2006"/>
                        <a:pt x="1231" y="2035"/>
                        <a:pt x="1274" y="2049"/>
                      </a:cubicBezTo>
                      <a:cubicBezTo>
                        <a:pt x="1316" y="2064"/>
                        <a:pt x="1411" y="2072"/>
                        <a:pt x="1560" y="2077"/>
                      </a:cubicBezTo>
                      <a:cubicBezTo>
                        <a:pt x="1560" y="2107"/>
                        <a:pt x="1560" y="2135"/>
                        <a:pt x="1560" y="2165"/>
                      </a:cubicBezTo>
                      <a:cubicBezTo>
                        <a:pt x="1189" y="2165"/>
                        <a:pt x="818" y="2165"/>
                        <a:pt x="448" y="2165"/>
                      </a:cubicBezTo>
                      <a:cubicBezTo>
                        <a:pt x="448" y="2135"/>
                        <a:pt x="448" y="2107"/>
                        <a:pt x="448" y="2077"/>
                      </a:cubicBezTo>
                      <a:cubicBezTo>
                        <a:pt x="590" y="2075"/>
                        <a:pt x="683" y="2050"/>
                        <a:pt x="724" y="2005"/>
                      </a:cubicBezTo>
                      <a:cubicBezTo>
                        <a:pt x="765" y="1959"/>
                        <a:pt x="785" y="1844"/>
                        <a:pt x="785" y="1657"/>
                      </a:cubicBezTo>
                      <a:cubicBezTo>
                        <a:pt x="785" y="1156"/>
                        <a:pt x="785" y="655"/>
                        <a:pt x="785" y="153"/>
                      </a:cubicBezTo>
                      <a:cubicBezTo>
                        <a:pt x="724" y="153"/>
                        <a:pt x="663" y="153"/>
                        <a:pt x="601" y="153"/>
                      </a:cubicBezTo>
                      <a:cubicBezTo>
                        <a:pt x="475" y="153"/>
                        <a:pt x="387" y="161"/>
                        <a:pt x="340" y="177"/>
                      </a:cubicBezTo>
                      <a:cubicBezTo>
                        <a:pt x="294" y="194"/>
                        <a:pt x="250" y="233"/>
                        <a:pt x="209" y="295"/>
                      </a:cubicBezTo>
                      <a:cubicBezTo>
                        <a:pt x="167" y="359"/>
                        <a:pt x="127" y="455"/>
                        <a:pt x="99" y="586"/>
                      </a:cubicBezTo>
                      <a:cubicBezTo>
                        <a:pt x="66" y="586"/>
                        <a:pt x="33" y="586"/>
                        <a:pt x="0" y="586"/>
                      </a:cubicBezTo>
                      <a:cubicBezTo>
                        <a:pt x="26" y="391"/>
                        <a:pt x="56" y="196"/>
                        <a:pt x="83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3" name="Rectangle 749"/>
                <p:cNvSpPr>
                  <a:spLocks noChangeArrowheads="1"/>
                </p:cNvSpPr>
                <p:nvPr/>
              </p:nvSpPr>
              <p:spPr bwMode="auto">
                <a:xfrm>
                  <a:off x="1248" y="144"/>
                  <a:ext cx="144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4" name="Rectangle 750"/>
                <p:cNvSpPr>
                  <a:spLocks noChangeArrowheads="1"/>
                </p:cNvSpPr>
                <p:nvPr/>
              </p:nvSpPr>
              <p:spPr bwMode="auto">
                <a:xfrm>
                  <a:off x="1394" y="144"/>
                  <a:ext cx="166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5" name="Freeform 751"/>
                <p:cNvSpPr>
                  <a:spLocks/>
                </p:cNvSpPr>
                <p:nvPr/>
              </p:nvSpPr>
              <p:spPr bwMode="auto">
                <a:xfrm>
                  <a:off x="1395" y="14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53" y="0"/>
                    </a:cxn>
                    <a:cxn ang="0">
                      <a:pos x="953" y="87"/>
                    </a:cxn>
                    <a:cxn ang="0">
                      <a:pos x="905" y="87"/>
                    </a:cxn>
                    <a:cxn ang="0">
                      <a:pos x="756" y="133"/>
                    </a:cxn>
                    <a:cxn ang="0">
                      <a:pos x="705" y="247"/>
                    </a:cxn>
                    <a:cxn ang="0">
                      <a:pos x="778" y="503"/>
                    </a:cxn>
                    <a:cxn ang="0">
                      <a:pos x="1277" y="1595"/>
                    </a:cxn>
                    <a:cxn ang="0">
                      <a:pos x="1734" y="399"/>
                    </a:cxn>
                    <a:cxn ang="0">
                      <a:pos x="1771" y="208"/>
                    </a:cxn>
                    <a:cxn ang="0">
                      <a:pos x="1757" y="144"/>
                    </a:cxn>
                    <a:cxn ang="0">
                      <a:pos x="1701" y="101"/>
                    </a:cxn>
                    <a:cxn ang="0">
                      <a:pos x="1567" y="87"/>
                    </a:cxn>
                    <a:cxn ang="0">
                      <a:pos x="1567" y="0"/>
                    </a:cxn>
                    <a:cxn ang="0">
                      <a:pos x="2233" y="0"/>
                    </a:cxn>
                    <a:cxn ang="0">
                      <a:pos x="2233" y="87"/>
                    </a:cxn>
                    <a:cxn ang="0">
                      <a:pos x="2105" y="125"/>
                    </a:cxn>
                    <a:cxn ang="0">
                      <a:pos x="2006" y="232"/>
                    </a:cxn>
                    <a:cxn ang="0">
                      <a:pos x="1930" y="413"/>
                    </a:cxn>
                    <a:cxn ang="0">
                      <a:pos x="1097" y="2575"/>
                    </a:cxn>
                    <a:cxn ang="0">
                      <a:pos x="783" y="3050"/>
                    </a:cxn>
                    <a:cxn ang="0">
                      <a:pos x="406" y="3211"/>
                    </a:cxn>
                    <a:cxn ang="0">
                      <a:pos x="189" y="3130"/>
                    </a:cxn>
                    <a:cxn ang="0">
                      <a:pos x="104" y="2945"/>
                    </a:cxn>
                    <a:cxn ang="0">
                      <a:pos x="167" y="2787"/>
                    </a:cxn>
                    <a:cxn ang="0">
                      <a:pos x="334" y="2726"/>
                    </a:cxn>
                    <a:cxn ang="0">
                      <a:pos x="535" y="2778"/>
                    </a:cxn>
                    <a:cxn ang="0">
                      <a:pos x="647" y="2812"/>
                    </a:cxn>
                    <a:cxn ang="0">
                      <a:pos x="794" y="2740"/>
                    </a:cxn>
                    <a:cxn ang="0">
                      <a:pos x="953" y="2456"/>
                    </a:cxn>
                    <a:cxn ang="0">
                      <a:pos x="1097" y="2080"/>
                    </a:cxn>
                    <a:cxn ang="0">
                      <a:pos x="364" y="446"/>
                    </a:cxn>
                    <a:cxn ang="0">
                      <a:pos x="257" y="265"/>
                    </a:cxn>
                    <a:cxn ang="0">
                      <a:pos x="165" y="153"/>
                    </a:cxn>
                    <a:cxn ang="0">
                      <a:pos x="0" y="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33" h="3211">
                      <a:moveTo>
                        <a:pt x="0" y="0"/>
                      </a:moveTo>
                      <a:cubicBezTo>
                        <a:pt x="316" y="0"/>
                        <a:pt x="635" y="0"/>
                        <a:pt x="953" y="0"/>
                      </a:cubicBezTo>
                      <a:cubicBezTo>
                        <a:pt x="953" y="29"/>
                        <a:pt x="953" y="59"/>
                        <a:pt x="953" y="87"/>
                      </a:cubicBezTo>
                      <a:cubicBezTo>
                        <a:pt x="937" y="87"/>
                        <a:pt x="921" y="87"/>
                        <a:pt x="905" y="87"/>
                      </a:cubicBezTo>
                      <a:cubicBezTo>
                        <a:pt x="839" y="87"/>
                        <a:pt x="789" y="101"/>
                        <a:pt x="756" y="133"/>
                      </a:cubicBezTo>
                      <a:cubicBezTo>
                        <a:pt x="723" y="162"/>
                        <a:pt x="705" y="203"/>
                        <a:pt x="705" y="247"/>
                      </a:cubicBezTo>
                      <a:cubicBezTo>
                        <a:pt x="705" y="309"/>
                        <a:pt x="731" y="394"/>
                        <a:pt x="778" y="503"/>
                      </a:cubicBezTo>
                      <a:cubicBezTo>
                        <a:pt x="942" y="868"/>
                        <a:pt x="1113" y="1230"/>
                        <a:pt x="1277" y="1595"/>
                      </a:cubicBezTo>
                      <a:cubicBezTo>
                        <a:pt x="1427" y="1195"/>
                        <a:pt x="1584" y="799"/>
                        <a:pt x="1734" y="399"/>
                      </a:cubicBezTo>
                      <a:cubicBezTo>
                        <a:pt x="1759" y="336"/>
                        <a:pt x="1771" y="271"/>
                        <a:pt x="1771" y="208"/>
                      </a:cubicBezTo>
                      <a:cubicBezTo>
                        <a:pt x="1771" y="180"/>
                        <a:pt x="1768" y="158"/>
                        <a:pt x="1757" y="144"/>
                      </a:cubicBezTo>
                      <a:cubicBezTo>
                        <a:pt x="1746" y="128"/>
                        <a:pt x="1726" y="114"/>
                        <a:pt x="1701" y="101"/>
                      </a:cubicBezTo>
                      <a:cubicBezTo>
                        <a:pt x="1677" y="92"/>
                        <a:pt x="1631" y="87"/>
                        <a:pt x="1567" y="87"/>
                      </a:cubicBezTo>
                      <a:cubicBezTo>
                        <a:pt x="1567" y="59"/>
                        <a:pt x="1567" y="29"/>
                        <a:pt x="1567" y="0"/>
                      </a:cubicBezTo>
                      <a:cubicBezTo>
                        <a:pt x="1789" y="0"/>
                        <a:pt x="2011" y="0"/>
                        <a:pt x="2233" y="0"/>
                      </a:cubicBezTo>
                      <a:cubicBezTo>
                        <a:pt x="2233" y="29"/>
                        <a:pt x="2233" y="59"/>
                        <a:pt x="2233" y="87"/>
                      </a:cubicBezTo>
                      <a:cubicBezTo>
                        <a:pt x="2176" y="95"/>
                        <a:pt x="2134" y="106"/>
                        <a:pt x="2105" y="125"/>
                      </a:cubicBezTo>
                      <a:cubicBezTo>
                        <a:pt x="2075" y="144"/>
                        <a:pt x="2042" y="180"/>
                        <a:pt x="2006" y="232"/>
                      </a:cubicBezTo>
                      <a:cubicBezTo>
                        <a:pt x="1993" y="252"/>
                        <a:pt x="1968" y="314"/>
                        <a:pt x="1930" y="413"/>
                      </a:cubicBezTo>
                      <a:cubicBezTo>
                        <a:pt x="1658" y="1135"/>
                        <a:pt x="1370" y="1852"/>
                        <a:pt x="1097" y="2575"/>
                      </a:cubicBezTo>
                      <a:cubicBezTo>
                        <a:pt x="1019" y="2786"/>
                        <a:pt x="912" y="2941"/>
                        <a:pt x="783" y="3050"/>
                      </a:cubicBezTo>
                      <a:cubicBezTo>
                        <a:pt x="652" y="3157"/>
                        <a:pt x="526" y="3211"/>
                        <a:pt x="406" y="3211"/>
                      </a:cubicBezTo>
                      <a:cubicBezTo>
                        <a:pt x="318" y="3211"/>
                        <a:pt x="244" y="3184"/>
                        <a:pt x="189" y="3130"/>
                      </a:cubicBezTo>
                      <a:cubicBezTo>
                        <a:pt x="134" y="3075"/>
                        <a:pt x="104" y="3014"/>
                        <a:pt x="104" y="2945"/>
                      </a:cubicBezTo>
                      <a:cubicBezTo>
                        <a:pt x="104" y="2878"/>
                        <a:pt x="124" y="2828"/>
                        <a:pt x="167" y="2787"/>
                      </a:cubicBezTo>
                      <a:cubicBezTo>
                        <a:pt x="206" y="2746"/>
                        <a:pt x="263" y="2726"/>
                        <a:pt x="334" y="2726"/>
                      </a:cubicBezTo>
                      <a:cubicBezTo>
                        <a:pt x="384" y="2726"/>
                        <a:pt x="450" y="2741"/>
                        <a:pt x="535" y="2778"/>
                      </a:cubicBezTo>
                      <a:cubicBezTo>
                        <a:pt x="595" y="2801"/>
                        <a:pt x="631" y="2812"/>
                        <a:pt x="647" y="2812"/>
                      </a:cubicBezTo>
                      <a:cubicBezTo>
                        <a:pt x="691" y="2812"/>
                        <a:pt x="742" y="2790"/>
                        <a:pt x="794" y="2740"/>
                      </a:cubicBezTo>
                      <a:cubicBezTo>
                        <a:pt x="846" y="2690"/>
                        <a:pt x="901" y="2595"/>
                        <a:pt x="953" y="2456"/>
                      </a:cubicBezTo>
                      <a:cubicBezTo>
                        <a:pt x="1000" y="2331"/>
                        <a:pt x="1050" y="2206"/>
                        <a:pt x="1097" y="2080"/>
                      </a:cubicBezTo>
                      <a:cubicBezTo>
                        <a:pt x="857" y="1534"/>
                        <a:pt x="605" y="992"/>
                        <a:pt x="364" y="446"/>
                      </a:cubicBezTo>
                      <a:cubicBezTo>
                        <a:pt x="342" y="397"/>
                        <a:pt x="304" y="339"/>
                        <a:pt x="257" y="265"/>
                      </a:cubicBezTo>
                      <a:cubicBezTo>
                        <a:pt x="219" y="210"/>
                        <a:pt x="189" y="172"/>
                        <a:pt x="165" y="153"/>
                      </a:cubicBezTo>
                      <a:cubicBezTo>
                        <a:pt x="131" y="128"/>
                        <a:pt x="75" y="106"/>
                        <a:pt x="0" y="87"/>
                      </a:cubicBezTo>
                      <a:cubicBezTo>
                        <a:pt x="0" y="59"/>
                        <a:pt x="0" y="29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6" name="Rectangle 752"/>
                <p:cNvSpPr>
                  <a:spLocks noChangeArrowheads="1"/>
                </p:cNvSpPr>
                <p:nvPr/>
              </p:nvSpPr>
              <p:spPr bwMode="auto">
                <a:xfrm>
                  <a:off x="1394" y="144"/>
                  <a:ext cx="166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7" name="Rectangle 753"/>
                <p:cNvSpPr>
                  <a:spLocks noChangeArrowheads="1"/>
                </p:cNvSpPr>
                <p:nvPr/>
              </p:nvSpPr>
              <p:spPr bwMode="auto">
                <a:xfrm>
                  <a:off x="1559" y="139"/>
                  <a:ext cx="159" cy="24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8" name="Freeform 754"/>
                <p:cNvSpPr>
                  <a:spLocks noEditPoints="1"/>
                </p:cNvSpPr>
                <p:nvPr/>
              </p:nvSpPr>
              <p:spPr bwMode="auto">
                <a:xfrm>
                  <a:off x="1559" y="140"/>
                  <a:ext cx="158" cy="245"/>
                </a:xfrm>
                <a:custGeom>
                  <a:avLst/>
                  <a:gdLst/>
                  <a:ahLst/>
                  <a:cxnLst>
                    <a:cxn ang="0">
                      <a:pos x="11" y="278"/>
                    </a:cxn>
                    <a:cxn ang="0">
                      <a:pos x="641" y="9"/>
                    </a:cxn>
                    <a:cxn ang="0">
                      <a:pos x="726" y="9"/>
                    </a:cxn>
                    <a:cxn ang="0">
                      <a:pos x="726" y="515"/>
                    </a:cxn>
                    <a:cxn ang="0">
                      <a:pos x="1044" y="113"/>
                    </a:cxn>
                    <a:cxn ang="0">
                      <a:pos x="1379" y="0"/>
                    </a:cxn>
                    <a:cxn ang="0">
                      <a:pos x="1893" y="255"/>
                    </a:cxn>
                    <a:cxn ang="0">
                      <a:pos x="2145" y="1069"/>
                    </a:cxn>
                    <a:cxn ang="0">
                      <a:pos x="1842" y="1995"/>
                    </a:cxn>
                    <a:cxn ang="0">
                      <a:pos x="1212" y="2295"/>
                    </a:cxn>
                    <a:cxn ang="0">
                      <a:pos x="926" y="2245"/>
                    </a:cxn>
                    <a:cxn ang="0">
                      <a:pos x="726" y="2103"/>
                    </a:cxn>
                    <a:cxn ang="0">
                      <a:pos x="726" y="2763"/>
                    </a:cxn>
                    <a:cxn ang="0">
                      <a:pos x="753" y="3046"/>
                    </a:cxn>
                    <a:cxn ang="0">
                      <a:pos x="841" y="3142"/>
                    </a:cxn>
                    <a:cxn ang="0">
                      <a:pos x="1071" y="3177"/>
                    </a:cxn>
                    <a:cxn ang="0">
                      <a:pos x="1071" y="3265"/>
                    </a:cxn>
                    <a:cxn ang="0">
                      <a:pos x="0" y="3265"/>
                    </a:cxn>
                    <a:cxn ang="0">
                      <a:pos x="0" y="3177"/>
                    </a:cxn>
                    <a:cxn ang="0">
                      <a:pos x="55" y="3177"/>
                    </a:cxn>
                    <a:cxn ang="0">
                      <a:pos x="264" y="3128"/>
                    </a:cxn>
                    <a:cxn ang="0">
                      <a:pos x="332" y="3045"/>
                    </a:cxn>
                    <a:cxn ang="0">
                      <a:pos x="354" y="2749"/>
                    </a:cxn>
                    <a:cxn ang="0">
                      <a:pos x="354" y="702"/>
                    </a:cxn>
                    <a:cxn ang="0">
                      <a:pos x="337" y="434"/>
                    </a:cxn>
                    <a:cxn ang="0">
                      <a:pos x="280" y="349"/>
                    </a:cxn>
                    <a:cxn ang="0">
                      <a:pos x="173" y="321"/>
                    </a:cxn>
                    <a:cxn ang="0">
                      <a:pos x="38" y="354"/>
                    </a:cxn>
                    <a:cxn ang="0">
                      <a:pos x="11" y="278"/>
                    </a:cxn>
                    <a:cxn ang="0">
                      <a:pos x="726" y="655"/>
                    </a:cxn>
                    <a:cxn ang="0">
                      <a:pos x="726" y="1464"/>
                    </a:cxn>
                    <a:cxn ang="0">
                      <a:pos x="745" y="1809"/>
                    </a:cxn>
                    <a:cxn ang="0">
                      <a:pos x="899" y="2050"/>
                    </a:cxn>
                    <a:cxn ang="0">
                      <a:pos x="1205" y="2154"/>
                    </a:cxn>
                    <a:cxn ang="0">
                      <a:pos x="1567" y="1969"/>
                    </a:cxn>
                    <a:cxn ang="0">
                      <a:pos x="1748" y="1291"/>
                    </a:cxn>
                    <a:cxn ang="0">
                      <a:pos x="1543" y="527"/>
                    </a:cxn>
                    <a:cxn ang="0">
                      <a:pos x="1203" y="343"/>
                    </a:cxn>
                    <a:cxn ang="0">
                      <a:pos x="990" y="400"/>
                    </a:cxn>
                    <a:cxn ang="0">
                      <a:pos x="726" y="655"/>
                    </a:cxn>
                  </a:cxnLst>
                  <a:rect l="0" t="0" r="r" b="b"/>
                  <a:pathLst>
                    <a:path w="2145" h="3265">
                      <a:moveTo>
                        <a:pt x="11" y="278"/>
                      </a:moveTo>
                      <a:cubicBezTo>
                        <a:pt x="220" y="187"/>
                        <a:pt x="431" y="101"/>
                        <a:pt x="641" y="9"/>
                      </a:cubicBezTo>
                      <a:cubicBezTo>
                        <a:pt x="669" y="9"/>
                        <a:pt x="697" y="9"/>
                        <a:pt x="726" y="9"/>
                      </a:cubicBezTo>
                      <a:cubicBezTo>
                        <a:pt x="726" y="178"/>
                        <a:pt x="726" y="346"/>
                        <a:pt x="726" y="515"/>
                      </a:cubicBezTo>
                      <a:cubicBezTo>
                        <a:pt x="828" y="323"/>
                        <a:pt x="938" y="192"/>
                        <a:pt x="1044" y="113"/>
                      </a:cubicBezTo>
                      <a:cubicBezTo>
                        <a:pt x="1148" y="38"/>
                        <a:pt x="1261" y="0"/>
                        <a:pt x="1379" y="0"/>
                      </a:cubicBezTo>
                      <a:cubicBezTo>
                        <a:pt x="1584" y="0"/>
                        <a:pt x="1759" y="83"/>
                        <a:pt x="1893" y="255"/>
                      </a:cubicBezTo>
                      <a:cubicBezTo>
                        <a:pt x="2058" y="464"/>
                        <a:pt x="2145" y="735"/>
                        <a:pt x="2145" y="1069"/>
                      </a:cubicBezTo>
                      <a:cubicBezTo>
                        <a:pt x="2145" y="1442"/>
                        <a:pt x="2042" y="1749"/>
                        <a:pt x="1842" y="1995"/>
                      </a:cubicBezTo>
                      <a:cubicBezTo>
                        <a:pt x="1675" y="2198"/>
                        <a:pt x="1464" y="2295"/>
                        <a:pt x="1212" y="2295"/>
                      </a:cubicBezTo>
                      <a:cubicBezTo>
                        <a:pt x="1102" y="2295"/>
                        <a:pt x="1006" y="2280"/>
                        <a:pt x="926" y="2245"/>
                      </a:cubicBezTo>
                      <a:cubicBezTo>
                        <a:pt x="866" y="2221"/>
                        <a:pt x="798" y="2176"/>
                        <a:pt x="726" y="2103"/>
                      </a:cubicBezTo>
                      <a:cubicBezTo>
                        <a:pt x="726" y="2324"/>
                        <a:pt x="726" y="2544"/>
                        <a:pt x="726" y="2763"/>
                      </a:cubicBezTo>
                      <a:cubicBezTo>
                        <a:pt x="726" y="2913"/>
                        <a:pt x="734" y="3007"/>
                        <a:pt x="753" y="3046"/>
                      </a:cubicBezTo>
                      <a:cubicBezTo>
                        <a:pt x="767" y="3087"/>
                        <a:pt x="798" y="3117"/>
                        <a:pt x="841" y="3142"/>
                      </a:cubicBezTo>
                      <a:cubicBezTo>
                        <a:pt x="883" y="3166"/>
                        <a:pt x="959" y="3177"/>
                        <a:pt x="1071" y="3177"/>
                      </a:cubicBezTo>
                      <a:cubicBezTo>
                        <a:pt x="1071" y="3207"/>
                        <a:pt x="1071" y="3235"/>
                        <a:pt x="1071" y="3265"/>
                      </a:cubicBezTo>
                      <a:cubicBezTo>
                        <a:pt x="713" y="3265"/>
                        <a:pt x="357" y="3265"/>
                        <a:pt x="0" y="3265"/>
                      </a:cubicBezTo>
                      <a:cubicBezTo>
                        <a:pt x="0" y="3235"/>
                        <a:pt x="0" y="3207"/>
                        <a:pt x="0" y="3177"/>
                      </a:cubicBezTo>
                      <a:cubicBezTo>
                        <a:pt x="17" y="3177"/>
                        <a:pt x="36" y="3177"/>
                        <a:pt x="55" y="3177"/>
                      </a:cubicBezTo>
                      <a:cubicBezTo>
                        <a:pt x="138" y="3180"/>
                        <a:pt x="208" y="3163"/>
                        <a:pt x="264" y="3128"/>
                      </a:cubicBezTo>
                      <a:cubicBezTo>
                        <a:pt x="294" y="3111"/>
                        <a:pt x="316" y="3083"/>
                        <a:pt x="332" y="3045"/>
                      </a:cubicBezTo>
                      <a:cubicBezTo>
                        <a:pt x="348" y="3004"/>
                        <a:pt x="354" y="2908"/>
                        <a:pt x="354" y="2749"/>
                      </a:cubicBezTo>
                      <a:cubicBezTo>
                        <a:pt x="354" y="2067"/>
                        <a:pt x="354" y="1384"/>
                        <a:pt x="354" y="702"/>
                      </a:cubicBezTo>
                      <a:cubicBezTo>
                        <a:pt x="354" y="562"/>
                        <a:pt x="348" y="472"/>
                        <a:pt x="337" y="434"/>
                      </a:cubicBezTo>
                      <a:cubicBezTo>
                        <a:pt x="326" y="397"/>
                        <a:pt x="305" y="370"/>
                        <a:pt x="280" y="349"/>
                      </a:cubicBezTo>
                      <a:cubicBezTo>
                        <a:pt x="253" y="330"/>
                        <a:pt x="219" y="321"/>
                        <a:pt x="173" y="321"/>
                      </a:cubicBezTo>
                      <a:cubicBezTo>
                        <a:pt x="138" y="321"/>
                        <a:pt x="93" y="334"/>
                        <a:pt x="38" y="354"/>
                      </a:cubicBezTo>
                      <a:cubicBezTo>
                        <a:pt x="28" y="329"/>
                        <a:pt x="19" y="304"/>
                        <a:pt x="11" y="278"/>
                      </a:cubicBezTo>
                      <a:close/>
                      <a:moveTo>
                        <a:pt x="726" y="655"/>
                      </a:moveTo>
                      <a:cubicBezTo>
                        <a:pt x="726" y="924"/>
                        <a:pt x="726" y="1193"/>
                        <a:pt x="726" y="1464"/>
                      </a:cubicBezTo>
                      <a:cubicBezTo>
                        <a:pt x="726" y="1639"/>
                        <a:pt x="732" y="1754"/>
                        <a:pt x="745" y="1809"/>
                      </a:cubicBezTo>
                      <a:cubicBezTo>
                        <a:pt x="765" y="1900"/>
                        <a:pt x="817" y="1980"/>
                        <a:pt x="899" y="2050"/>
                      </a:cubicBezTo>
                      <a:cubicBezTo>
                        <a:pt x="979" y="2119"/>
                        <a:pt x="1082" y="2154"/>
                        <a:pt x="1205" y="2154"/>
                      </a:cubicBezTo>
                      <a:cubicBezTo>
                        <a:pt x="1354" y="2154"/>
                        <a:pt x="1477" y="2092"/>
                        <a:pt x="1567" y="1969"/>
                      </a:cubicBezTo>
                      <a:cubicBezTo>
                        <a:pt x="1686" y="1807"/>
                        <a:pt x="1748" y="1582"/>
                        <a:pt x="1748" y="1291"/>
                      </a:cubicBezTo>
                      <a:cubicBezTo>
                        <a:pt x="1748" y="960"/>
                        <a:pt x="1677" y="705"/>
                        <a:pt x="1543" y="527"/>
                      </a:cubicBezTo>
                      <a:cubicBezTo>
                        <a:pt x="1447" y="403"/>
                        <a:pt x="1335" y="343"/>
                        <a:pt x="1203" y="343"/>
                      </a:cubicBezTo>
                      <a:cubicBezTo>
                        <a:pt x="1132" y="343"/>
                        <a:pt x="1060" y="360"/>
                        <a:pt x="990" y="400"/>
                      </a:cubicBezTo>
                      <a:cubicBezTo>
                        <a:pt x="937" y="428"/>
                        <a:pt x="847" y="511"/>
                        <a:pt x="726" y="6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79" name="Rectangle 755"/>
                <p:cNvSpPr>
                  <a:spLocks noChangeArrowheads="1"/>
                </p:cNvSpPr>
                <p:nvPr/>
              </p:nvSpPr>
              <p:spPr bwMode="auto">
                <a:xfrm>
                  <a:off x="1559" y="139"/>
                  <a:ext cx="159" cy="24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0" name="Rectangle 756"/>
                <p:cNvSpPr>
                  <a:spLocks noChangeArrowheads="1"/>
                </p:cNvSpPr>
                <p:nvPr/>
              </p:nvSpPr>
              <p:spPr bwMode="auto">
                <a:xfrm>
                  <a:off x="1740" y="139"/>
                  <a:ext cx="138" cy="17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1" name="Freeform 757"/>
                <p:cNvSpPr>
                  <a:spLocks noEditPoints="1"/>
                </p:cNvSpPr>
                <p:nvPr/>
              </p:nvSpPr>
              <p:spPr bwMode="auto">
                <a:xfrm>
                  <a:off x="1740" y="140"/>
                  <a:ext cx="137" cy="170"/>
                </a:xfrm>
                <a:custGeom>
                  <a:avLst/>
                  <a:gdLst/>
                  <a:ahLst/>
                  <a:cxnLst>
                    <a:cxn ang="0">
                      <a:pos x="1139" y="1917"/>
                    </a:cxn>
                    <a:cxn ang="0">
                      <a:pos x="744" y="2215"/>
                    </a:cxn>
                    <a:cxn ang="0">
                      <a:pos x="487" y="2273"/>
                    </a:cxn>
                    <a:cxn ang="0">
                      <a:pos x="139" y="2121"/>
                    </a:cxn>
                    <a:cxn ang="0">
                      <a:pos x="0" y="1716"/>
                    </a:cxn>
                    <a:cxn ang="0">
                      <a:pos x="68" y="1442"/>
                    </a:cxn>
                    <a:cxn ang="0">
                      <a:pos x="386" y="1140"/>
                    </a:cxn>
                    <a:cxn ang="0">
                      <a:pos x="1139" y="795"/>
                    </a:cxn>
                    <a:cxn ang="0">
                      <a:pos x="1139" y="710"/>
                    </a:cxn>
                    <a:cxn ang="0">
                      <a:pos x="1043" y="264"/>
                    </a:cxn>
                    <a:cxn ang="0">
                      <a:pos x="759" y="145"/>
                    </a:cxn>
                    <a:cxn ang="0">
                      <a:pos x="536" y="225"/>
                    </a:cxn>
                    <a:cxn ang="0">
                      <a:pos x="452" y="409"/>
                    </a:cxn>
                    <a:cxn ang="0">
                      <a:pos x="455" y="546"/>
                    </a:cxn>
                    <a:cxn ang="0">
                      <a:pos x="405" y="715"/>
                    </a:cxn>
                    <a:cxn ang="0">
                      <a:pos x="266" y="773"/>
                    </a:cxn>
                    <a:cxn ang="0">
                      <a:pos x="133" y="711"/>
                    </a:cxn>
                    <a:cxn ang="0">
                      <a:pos x="79" y="543"/>
                    </a:cxn>
                    <a:cxn ang="0">
                      <a:pos x="276" y="170"/>
                    </a:cxn>
                    <a:cxn ang="0">
                      <a:pos x="827" y="0"/>
                    </a:cxn>
                    <a:cxn ang="0">
                      <a:pos x="1273" y="97"/>
                    </a:cxn>
                    <a:cxn ang="0">
                      <a:pos x="1468" y="326"/>
                    </a:cxn>
                    <a:cxn ang="0">
                      <a:pos x="1507" y="743"/>
                    </a:cxn>
                    <a:cxn ang="0">
                      <a:pos x="1507" y="1478"/>
                    </a:cxn>
                    <a:cxn ang="0">
                      <a:pos x="1518" y="1856"/>
                    </a:cxn>
                    <a:cxn ang="0">
                      <a:pos x="1556" y="1951"/>
                    </a:cxn>
                    <a:cxn ang="0">
                      <a:pos x="1614" y="1974"/>
                    </a:cxn>
                    <a:cxn ang="0">
                      <a:pos x="1677" y="1957"/>
                    </a:cxn>
                    <a:cxn ang="0">
                      <a:pos x="1858" y="1785"/>
                    </a:cxn>
                    <a:cxn ang="0">
                      <a:pos x="1858" y="1917"/>
                    </a:cxn>
                    <a:cxn ang="0">
                      <a:pos x="1380" y="2272"/>
                    </a:cxn>
                    <a:cxn ang="0">
                      <a:pos x="1207" y="2191"/>
                    </a:cxn>
                    <a:cxn ang="0">
                      <a:pos x="1139" y="1917"/>
                    </a:cxn>
                    <a:cxn ang="0">
                      <a:pos x="1139" y="1763"/>
                    </a:cxn>
                    <a:cxn ang="0">
                      <a:pos x="1139" y="938"/>
                    </a:cxn>
                    <a:cxn ang="0">
                      <a:pos x="704" y="1140"/>
                    </a:cxn>
                    <a:cxn ang="0">
                      <a:pos x="452" y="1357"/>
                    </a:cxn>
                    <a:cxn ang="0">
                      <a:pos x="375" y="1606"/>
                    </a:cxn>
                    <a:cxn ang="0">
                      <a:pos x="471" y="1886"/>
                    </a:cxn>
                    <a:cxn ang="0">
                      <a:pos x="693" y="1999"/>
                    </a:cxn>
                    <a:cxn ang="0">
                      <a:pos x="1139" y="1763"/>
                    </a:cxn>
                  </a:cxnLst>
                  <a:rect l="0" t="0" r="r" b="b"/>
                  <a:pathLst>
                    <a:path w="1858" h="2273">
                      <a:moveTo>
                        <a:pt x="1139" y="1917"/>
                      </a:moveTo>
                      <a:cubicBezTo>
                        <a:pt x="931" y="2092"/>
                        <a:pt x="797" y="2188"/>
                        <a:pt x="744" y="2215"/>
                      </a:cubicBezTo>
                      <a:cubicBezTo>
                        <a:pt x="663" y="2256"/>
                        <a:pt x="578" y="2273"/>
                        <a:pt x="487" y="2273"/>
                      </a:cubicBezTo>
                      <a:cubicBezTo>
                        <a:pt x="347" y="2273"/>
                        <a:pt x="230" y="2223"/>
                        <a:pt x="139" y="2121"/>
                      </a:cubicBezTo>
                      <a:cubicBezTo>
                        <a:pt x="49" y="2018"/>
                        <a:pt x="0" y="1884"/>
                        <a:pt x="0" y="1716"/>
                      </a:cubicBezTo>
                      <a:cubicBezTo>
                        <a:pt x="0" y="1610"/>
                        <a:pt x="24" y="1521"/>
                        <a:pt x="68" y="1442"/>
                      </a:cubicBezTo>
                      <a:cubicBezTo>
                        <a:pt x="126" y="1335"/>
                        <a:pt x="236" y="1236"/>
                        <a:pt x="386" y="1140"/>
                      </a:cubicBezTo>
                      <a:cubicBezTo>
                        <a:pt x="536" y="1044"/>
                        <a:pt x="789" y="932"/>
                        <a:pt x="1139" y="795"/>
                      </a:cubicBezTo>
                      <a:cubicBezTo>
                        <a:pt x="1139" y="767"/>
                        <a:pt x="1139" y="738"/>
                        <a:pt x="1139" y="710"/>
                      </a:cubicBezTo>
                      <a:cubicBezTo>
                        <a:pt x="1139" y="494"/>
                        <a:pt x="1107" y="346"/>
                        <a:pt x="1043" y="264"/>
                      </a:cubicBezTo>
                      <a:cubicBezTo>
                        <a:pt x="980" y="184"/>
                        <a:pt x="882" y="145"/>
                        <a:pt x="759" y="145"/>
                      </a:cubicBezTo>
                      <a:cubicBezTo>
                        <a:pt x="666" y="145"/>
                        <a:pt x="592" y="170"/>
                        <a:pt x="536" y="225"/>
                      </a:cubicBezTo>
                      <a:cubicBezTo>
                        <a:pt x="481" y="280"/>
                        <a:pt x="452" y="340"/>
                        <a:pt x="452" y="409"/>
                      </a:cubicBezTo>
                      <a:cubicBezTo>
                        <a:pt x="452" y="455"/>
                        <a:pt x="454" y="500"/>
                        <a:pt x="455" y="546"/>
                      </a:cubicBezTo>
                      <a:cubicBezTo>
                        <a:pt x="455" y="620"/>
                        <a:pt x="438" y="674"/>
                        <a:pt x="405" y="715"/>
                      </a:cubicBezTo>
                      <a:cubicBezTo>
                        <a:pt x="369" y="754"/>
                        <a:pt x="322" y="773"/>
                        <a:pt x="266" y="773"/>
                      </a:cubicBezTo>
                      <a:cubicBezTo>
                        <a:pt x="210" y="773"/>
                        <a:pt x="166" y="752"/>
                        <a:pt x="133" y="711"/>
                      </a:cubicBezTo>
                      <a:cubicBezTo>
                        <a:pt x="96" y="670"/>
                        <a:pt x="79" y="615"/>
                        <a:pt x="79" y="543"/>
                      </a:cubicBezTo>
                      <a:cubicBezTo>
                        <a:pt x="79" y="409"/>
                        <a:pt x="145" y="285"/>
                        <a:pt x="276" y="170"/>
                      </a:cubicBezTo>
                      <a:cubicBezTo>
                        <a:pt x="405" y="55"/>
                        <a:pt x="589" y="0"/>
                        <a:pt x="827" y="0"/>
                      </a:cubicBezTo>
                      <a:cubicBezTo>
                        <a:pt x="1008" y="0"/>
                        <a:pt x="1158" y="33"/>
                        <a:pt x="1273" y="97"/>
                      </a:cubicBezTo>
                      <a:cubicBezTo>
                        <a:pt x="1359" y="148"/>
                        <a:pt x="1425" y="222"/>
                        <a:pt x="1468" y="326"/>
                      </a:cubicBezTo>
                      <a:cubicBezTo>
                        <a:pt x="1493" y="395"/>
                        <a:pt x="1507" y="532"/>
                        <a:pt x="1507" y="743"/>
                      </a:cubicBezTo>
                      <a:cubicBezTo>
                        <a:pt x="1507" y="987"/>
                        <a:pt x="1507" y="1233"/>
                        <a:pt x="1507" y="1478"/>
                      </a:cubicBezTo>
                      <a:cubicBezTo>
                        <a:pt x="1507" y="1683"/>
                        <a:pt x="1512" y="1810"/>
                        <a:pt x="1518" y="1856"/>
                      </a:cubicBezTo>
                      <a:cubicBezTo>
                        <a:pt x="1526" y="1903"/>
                        <a:pt x="1539" y="1933"/>
                        <a:pt x="1556" y="1951"/>
                      </a:cubicBezTo>
                      <a:cubicBezTo>
                        <a:pt x="1572" y="1966"/>
                        <a:pt x="1592" y="1974"/>
                        <a:pt x="1614" y="1974"/>
                      </a:cubicBezTo>
                      <a:cubicBezTo>
                        <a:pt x="1640" y="1974"/>
                        <a:pt x="1660" y="1969"/>
                        <a:pt x="1677" y="1957"/>
                      </a:cubicBezTo>
                      <a:cubicBezTo>
                        <a:pt x="1709" y="1936"/>
                        <a:pt x="1770" y="1880"/>
                        <a:pt x="1858" y="1785"/>
                      </a:cubicBezTo>
                      <a:cubicBezTo>
                        <a:pt x="1858" y="1829"/>
                        <a:pt x="1858" y="1873"/>
                        <a:pt x="1858" y="1917"/>
                      </a:cubicBezTo>
                      <a:cubicBezTo>
                        <a:pt x="1693" y="2155"/>
                        <a:pt x="1532" y="2272"/>
                        <a:pt x="1380" y="2272"/>
                      </a:cubicBezTo>
                      <a:cubicBezTo>
                        <a:pt x="1307" y="2272"/>
                        <a:pt x="1247" y="2247"/>
                        <a:pt x="1207" y="2191"/>
                      </a:cubicBezTo>
                      <a:cubicBezTo>
                        <a:pt x="1164" y="2136"/>
                        <a:pt x="1142" y="2047"/>
                        <a:pt x="1139" y="1917"/>
                      </a:cubicBezTo>
                      <a:close/>
                      <a:moveTo>
                        <a:pt x="1139" y="1763"/>
                      </a:moveTo>
                      <a:cubicBezTo>
                        <a:pt x="1139" y="1489"/>
                        <a:pt x="1139" y="1214"/>
                        <a:pt x="1139" y="938"/>
                      </a:cubicBezTo>
                      <a:cubicBezTo>
                        <a:pt x="915" y="1034"/>
                        <a:pt x="769" y="1099"/>
                        <a:pt x="704" y="1140"/>
                      </a:cubicBezTo>
                      <a:cubicBezTo>
                        <a:pt x="586" y="1209"/>
                        <a:pt x="503" y="1281"/>
                        <a:pt x="452" y="1357"/>
                      </a:cubicBezTo>
                      <a:cubicBezTo>
                        <a:pt x="400" y="1433"/>
                        <a:pt x="375" y="1516"/>
                        <a:pt x="375" y="1606"/>
                      </a:cubicBezTo>
                      <a:cubicBezTo>
                        <a:pt x="375" y="1719"/>
                        <a:pt x="408" y="1812"/>
                        <a:pt x="471" y="1886"/>
                      </a:cubicBezTo>
                      <a:cubicBezTo>
                        <a:pt x="536" y="1963"/>
                        <a:pt x="610" y="1999"/>
                        <a:pt x="693" y="1999"/>
                      </a:cubicBezTo>
                      <a:cubicBezTo>
                        <a:pt x="807" y="1999"/>
                        <a:pt x="956" y="1924"/>
                        <a:pt x="1139" y="17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2" name="Rectangle 758"/>
                <p:cNvSpPr>
                  <a:spLocks noChangeArrowheads="1"/>
                </p:cNvSpPr>
                <p:nvPr/>
              </p:nvSpPr>
              <p:spPr bwMode="auto">
                <a:xfrm>
                  <a:off x="1740" y="139"/>
                  <a:ext cx="138" cy="17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3" name="Rectangle 759"/>
                <p:cNvSpPr>
                  <a:spLocks noChangeArrowheads="1"/>
                </p:cNvSpPr>
                <p:nvPr/>
              </p:nvSpPr>
              <p:spPr bwMode="auto">
                <a:xfrm>
                  <a:off x="1968" y="144"/>
                  <a:ext cx="246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4" name="Freeform 760"/>
                <p:cNvSpPr>
                  <a:spLocks/>
                </p:cNvSpPr>
                <p:nvPr/>
              </p:nvSpPr>
              <p:spPr bwMode="auto">
                <a:xfrm>
                  <a:off x="1969" y="145"/>
                  <a:ext cx="243" cy="162"/>
                </a:xfrm>
                <a:custGeom>
                  <a:avLst/>
                  <a:gdLst/>
                  <a:ahLst/>
                  <a:cxnLst>
                    <a:cxn ang="0">
                      <a:pos x="3315" y="2077"/>
                    </a:cxn>
                    <a:cxn ang="0">
                      <a:pos x="3315" y="2165"/>
                    </a:cxn>
                    <a:cxn ang="0">
                      <a:pos x="0" y="2165"/>
                    </a:cxn>
                    <a:cxn ang="0">
                      <a:pos x="0" y="2077"/>
                    </a:cxn>
                    <a:cxn ang="0">
                      <a:pos x="248" y="2005"/>
                    </a:cxn>
                    <a:cxn ang="0">
                      <a:pos x="311" y="1657"/>
                    </a:cxn>
                    <a:cxn ang="0">
                      <a:pos x="311" y="507"/>
                    </a:cxn>
                    <a:cxn ang="0">
                      <a:pos x="285" y="208"/>
                    </a:cxn>
                    <a:cxn ang="0">
                      <a:pos x="210" y="125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989" y="0"/>
                    </a:cxn>
                    <a:cxn ang="0">
                      <a:pos x="989" y="90"/>
                    </a:cxn>
                    <a:cxn ang="0">
                      <a:pos x="788" y="120"/>
                    </a:cxn>
                    <a:cxn ang="0">
                      <a:pos x="708" y="200"/>
                    </a:cxn>
                    <a:cxn ang="0">
                      <a:pos x="679" y="507"/>
                    </a:cxn>
                    <a:cxn ang="0">
                      <a:pos x="679" y="1702"/>
                    </a:cxn>
                    <a:cxn ang="0">
                      <a:pos x="717" y="1968"/>
                    </a:cxn>
                    <a:cxn ang="0">
                      <a:pos x="972" y="2011"/>
                    </a:cxn>
                    <a:cxn ang="0">
                      <a:pos x="1213" y="2011"/>
                    </a:cxn>
                    <a:cxn ang="0">
                      <a:pos x="1400" y="1992"/>
                    </a:cxn>
                    <a:cxn ang="0">
                      <a:pos x="1460" y="1934"/>
                    </a:cxn>
                    <a:cxn ang="0">
                      <a:pos x="1474" y="1655"/>
                    </a:cxn>
                    <a:cxn ang="0">
                      <a:pos x="1474" y="507"/>
                    </a:cxn>
                    <a:cxn ang="0">
                      <a:pos x="1449" y="208"/>
                    </a:cxn>
                    <a:cxn ang="0">
                      <a:pos x="1374" y="125"/>
                    </a:cxn>
                    <a:cxn ang="0">
                      <a:pos x="1164" y="90"/>
                    </a:cxn>
                    <a:cxn ang="0">
                      <a:pos x="1164" y="0"/>
                    </a:cxn>
                    <a:cxn ang="0">
                      <a:pos x="2115" y="0"/>
                    </a:cxn>
                    <a:cxn ang="0">
                      <a:pos x="2115" y="90"/>
                    </a:cxn>
                    <a:cxn ang="0">
                      <a:pos x="1936" y="133"/>
                    </a:cxn>
                    <a:cxn ang="0">
                      <a:pos x="1860" y="233"/>
                    </a:cxn>
                    <a:cxn ang="0">
                      <a:pos x="1843" y="507"/>
                    </a:cxn>
                    <a:cxn ang="0">
                      <a:pos x="1843" y="1731"/>
                    </a:cxn>
                    <a:cxn ang="0">
                      <a:pos x="1881" y="1972"/>
                    </a:cxn>
                    <a:cxn ang="0">
                      <a:pos x="2115" y="2011"/>
                    </a:cxn>
                    <a:cxn ang="0">
                      <a:pos x="2383" y="2011"/>
                    </a:cxn>
                    <a:cxn ang="0">
                      <a:pos x="2618" y="1962"/>
                    </a:cxn>
                    <a:cxn ang="0">
                      <a:pos x="2637" y="1669"/>
                    </a:cxn>
                    <a:cxn ang="0">
                      <a:pos x="2637" y="507"/>
                    </a:cxn>
                    <a:cxn ang="0">
                      <a:pos x="2613" y="208"/>
                    </a:cxn>
                    <a:cxn ang="0">
                      <a:pos x="2537" y="125"/>
                    </a:cxn>
                    <a:cxn ang="0">
                      <a:pos x="2326" y="90"/>
                    </a:cxn>
                    <a:cxn ang="0">
                      <a:pos x="2326" y="0"/>
                    </a:cxn>
                    <a:cxn ang="0">
                      <a:pos x="3315" y="0"/>
                    </a:cxn>
                    <a:cxn ang="0">
                      <a:pos x="3315" y="90"/>
                    </a:cxn>
                    <a:cxn ang="0">
                      <a:pos x="3115" y="120"/>
                    </a:cxn>
                    <a:cxn ang="0">
                      <a:pos x="3035" y="200"/>
                    </a:cxn>
                    <a:cxn ang="0">
                      <a:pos x="3005" y="507"/>
                    </a:cxn>
                    <a:cxn ang="0">
                      <a:pos x="3005" y="1529"/>
                    </a:cxn>
                    <a:cxn ang="0">
                      <a:pos x="3024" y="1921"/>
                    </a:cxn>
                    <a:cxn ang="0">
                      <a:pos x="3099" y="2035"/>
                    </a:cxn>
                    <a:cxn ang="0">
                      <a:pos x="3315" y="2077"/>
                    </a:cxn>
                  </a:cxnLst>
                  <a:rect l="0" t="0" r="r" b="b"/>
                  <a:pathLst>
                    <a:path w="3315" h="2165">
                      <a:moveTo>
                        <a:pt x="3315" y="2077"/>
                      </a:moveTo>
                      <a:cubicBezTo>
                        <a:pt x="3315" y="2107"/>
                        <a:pt x="3315" y="2135"/>
                        <a:pt x="3315" y="2165"/>
                      </a:cubicBezTo>
                      <a:cubicBezTo>
                        <a:pt x="2211" y="2165"/>
                        <a:pt x="1106" y="2165"/>
                        <a:pt x="0" y="2165"/>
                      </a:cubicBezTo>
                      <a:cubicBezTo>
                        <a:pt x="0" y="2135"/>
                        <a:pt x="0" y="2107"/>
                        <a:pt x="0" y="2077"/>
                      </a:cubicBezTo>
                      <a:cubicBezTo>
                        <a:pt x="123" y="2077"/>
                        <a:pt x="207" y="2055"/>
                        <a:pt x="248" y="2005"/>
                      </a:cubicBezTo>
                      <a:cubicBezTo>
                        <a:pt x="290" y="1957"/>
                        <a:pt x="311" y="1841"/>
                        <a:pt x="311" y="1657"/>
                      </a:cubicBezTo>
                      <a:cubicBezTo>
                        <a:pt x="311" y="1274"/>
                        <a:pt x="311" y="891"/>
                        <a:pt x="311" y="507"/>
                      </a:cubicBezTo>
                      <a:cubicBezTo>
                        <a:pt x="311" y="340"/>
                        <a:pt x="301" y="238"/>
                        <a:pt x="285" y="208"/>
                      </a:cubicBezTo>
                      <a:cubicBezTo>
                        <a:pt x="271" y="177"/>
                        <a:pt x="243" y="151"/>
                        <a:pt x="210" y="125"/>
                      </a:cubicBezTo>
                      <a:cubicBezTo>
                        <a:pt x="177" y="101"/>
                        <a:pt x="104" y="90"/>
                        <a:pt x="0" y="90"/>
                      </a:cubicBezTo>
                      <a:cubicBezTo>
                        <a:pt x="0" y="60"/>
                        <a:pt x="0" y="30"/>
                        <a:pt x="0" y="0"/>
                      </a:cubicBezTo>
                      <a:cubicBezTo>
                        <a:pt x="330" y="0"/>
                        <a:pt x="660" y="0"/>
                        <a:pt x="989" y="0"/>
                      </a:cubicBezTo>
                      <a:cubicBezTo>
                        <a:pt x="989" y="30"/>
                        <a:pt x="989" y="60"/>
                        <a:pt x="989" y="90"/>
                      </a:cubicBezTo>
                      <a:cubicBezTo>
                        <a:pt x="889" y="90"/>
                        <a:pt x="821" y="99"/>
                        <a:pt x="788" y="120"/>
                      </a:cubicBezTo>
                      <a:cubicBezTo>
                        <a:pt x="755" y="142"/>
                        <a:pt x="728" y="170"/>
                        <a:pt x="708" y="200"/>
                      </a:cubicBezTo>
                      <a:cubicBezTo>
                        <a:pt x="689" y="232"/>
                        <a:pt x="679" y="336"/>
                        <a:pt x="679" y="507"/>
                      </a:cubicBezTo>
                      <a:cubicBezTo>
                        <a:pt x="679" y="906"/>
                        <a:pt x="679" y="1304"/>
                        <a:pt x="679" y="1702"/>
                      </a:cubicBezTo>
                      <a:cubicBezTo>
                        <a:pt x="679" y="1850"/>
                        <a:pt x="693" y="1940"/>
                        <a:pt x="717" y="1968"/>
                      </a:cubicBezTo>
                      <a:cubicBezTo>
                        <a:pt x="741" y="1998"/>
                        <a:pt x="826" y="2011"/>
                        <a:pt x="972" y="2011"/>
                      </a:cubicBezTo>
                      <a:cubicBezTo>
                        <a:pt x="1052" y="2011"/>
                        <a:pt x="1133" y="2011"/>
                        <a:pt x="1213" y="2011"/>
                      </a:cubicBezTo>
                      <a:cubicBezTo>
                        <a:pt x="1309" y="2011"/>
                        <a:pt x="1370" y="2005"/>
                        <a:pt x="1400" y="1992"/>
                      </a:cubicBezTo>
                      <a:cubicBezTo>
                        <a:pt x="1429" y="1981"/>
                        <a:pt x="1449" y="1962"/>
                        <a:pt x="1460" y="1934"/>
                      </a:cubicBezTo>
                      <a:cubicBezTo>
                        <a:pt x="1470" y="1905"/>
                        <a:pt x="1474" y="1813"/>
                        <a:pt x="1474" y="1655"/>
                      </a:cubicBezTo>
                      <a:cubicBezTo>
                        <a:pt x="1474" y="1272"/>
                        <a:pt x="1474" y="890"/>
                        <a:pt x="1474" y="507"/>
                      </a:cubicBezTo>
                      <a:cubicBezTo>
                        <a:pt x="1474" y="340"/>
                        <a:pt x="1465" y="241"/>
                        <a:pt x="1449" y="208"/>
                      </a:cubicBezTo>
                      <a:cubicBezTo>
                        <a:pt x="1433" y="177"/>
                        <a:pt x="1407" y="148"/>
                        <a:pt x="1374" y="125"/>
                      </a:cubicBezTo>
                      <a:cubicBezTo>
                        <a:pt x="1337" y="101"/>
                        <a:pt x="1268" y="90"/>
                        <a:pt x="1164" y="90"/>
                      </a:cubicBezTo>
                      <a:cubicBezTo>
                        <a:pt x="1164" y="60"/>
                        <a:pt x="1164" y="30"/>
                        <a:pt x="1164" y="0"/>
                      </a:cubicBezTo>
                      <a:cubicBezTo>
                        <a:pt x="1481" y="0"/>
                        <a:pt x="1797" y="0"/>
                        <a:pt x="2115" y="0"/>
                      </a:cubicBezTo>
                      <a:cubicBezTo>
                        <a:pt x="2115" y="30"/>
                        <a:pt x="2115" y="60"/>
                        <a:pt x="2115" y="90"/>
                      </a:cubicBezTo>
                      <a:cubicBezTo>
                        <a:pt x="2035" y="92"/>
                        <a:pt x="1974" y="106"/>
                        <a:pt x="1936" y="133"/>
                      </a:cubicBezTo>
                      <a:cubicBezTo>
                        <a:pt x="1898" y="158"/>
                        <a:pt x="1871" y="194"/>
                        <a:pt x="1860" y="233"/>
                      </a:cubicBezTo>
                      <a:cubicBezTo>
                        <a:pt x="1849" y="274"/>
                        <a:pt x="1843" y="366"/>
                        <a:pt x="1843" y="507"/>
                      </a:cubicBezTo>
                      <a:cubicBezTo>
                        <a:pt x="1843" y="915"/>
                        <a:pt x="1843" y="1323"/>
                        <a:pt x="1843" y="1731"/>
                      </a:cubicBezTo>
                      <a:cubicBezTo>
                        <a:pt x="1843" y="1864"/>
                        <a:pt x="1855" y="1945"/>
                        <a:pt x="1881" y="1972"/>
                      </a:cubicBezTo>
                      <a:cubicBezTo>
                        <a:pt x="1904" y="1998"/>
                        <a:pt x="1983" y="2011"/>
                        <a:pt x="2115" y="2011"/>
                      </a:cubicBezTo>
                      <a:cubicBezTo>
                        <a:pt x="2203" y="2011"/>
                        <a:pt x="2293" y="2011"/>
                        <a:pt x="2383" y="2011"/>
                      </a:cubicBezTo>
                      <a:cubicBezTo>
                        <a:pt x="2526" y="2011"/>
                        <a:pt x="2603" y="1995"/>
                        <a:pt x="2618" y="1962"/>
                      </a:cubicBezTo>
                      <a:cubicBezTo>
                        <a:pt x="2630" y="1931"/>
                        <a:pt x="2637" y="1831"/>
                        <a:pt x="2637" y="1669"/>
                      </a:cubicBezTo>
                      <a:cubicBezTo>
                        <a:pt x="2637" y="1282"/>
                        <a:pt x="2637" y="895"/>
                        <a:pt x="2637" y="507"/>
                      </a:cubicBezTo>
                      <a:cubicBezTo>
                        <a:pt x="2637" y="340"/>
                        <a:pt x="2629" y="238"/>
                        <a:pt x="2613" y="208"/>
                      </a:cubicBezTo>
                      <a:cubicBezTo>
                        <a:pt x="2597" y="177"/>
                        <a:pt x="2570" y="151"/>
                        <a:pt x="2537" y="125"/>
                      </a:cubicBezTo>
                      <a:cubicBezTo>
                        <a:pt x="2503" y="101"/>
                        <a:pt x="2432" y="90"/>
                        <a:pt x="2326" y="90"/>
                      </a:cubicBezTo>
                      <a:cubicBezTo>
                        <a:pt x="2326" y="60"/>
                        <a:pt x="2326" y="30"/>
                        <a:pt x="2326" y="0"/>
                      </a:cubicBezTo>
                      <a:cubicBezTo>
                        <a:pt x="2657" y="0"/>
                        <a:pt x="2986" y="0"/>
                        <a:pt x="3315" y="0"/>
                      </a:cubicBezTo>
                      <a:cubicBezTo>
                        <a:pt x="3315" y="30"/>
                        <a:pt x="3315" y="60"/>
                        <a:pt x="3315" y="90"/>
                      </a:cubicBezTo>
                      <a:cubicBezTo>
                        <a:pt x="3216" y="90"/>
                        <a:pt x="3148" y="99"/>
                        <a:pt x="3115" y="120"/>
                      </a:cubicBezTo>
                      <a:cubicBezTo>
                        <a:pt x="3082" y="142"/>
                        <a:pt x="3054" y="170"/>
                        <a:pt x="3035" y="200"/>
                      </a:cubicBezTo>
                      <a:cubicBezTo>
                        <a:pt x="3014" y="232"/>
                        <a:pt x="3005" y="336"/>
                        <a:pt x="3005" y="507"/>
                      </a:cubicBezTo>
                      <a:cubicBezTo>
                        <a:pt x="3005" y="849"/>
                        <a:pt x="3005" y="1189"/>
                        <a:pt x="3005" y="1529"/>
                      </a:cubicBezTo>
                      <a:cubicBezTo>
                        <a:pt x="3005" y="1740"/>
                        <a:pt x="3013" y="1872"/>
                        <a:pt x="3024" y="1921"/>
                      </a:cubicBezTo>
                      <a:cubicBezTo>
                        <a:pt x="3035" y="1972"/>
                        <a:pt x="3060" y="2009"/>
                        <a:pt x="3099" y="2035"/>
                      </a:cubicBezTo>
                      <a:cubicBezTo>
                        <a:pt x="3139" y="2061"/>
                        <a:pt x="3211" y="2075"/>
                        <a:pt x="3315" y="2077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5" name="Rectangle 761"/>
                <p:cNvSpPr>
                  <a:spLocks noChangeArrowheads="1"/>
                </p:cNvSpPr>
                <p:nvPr/>
              </p:nvSpPr>
              <p:spPr bwMode="auto">
                <a:xfrm>
                  <a:off x="1968" y="144"/>
                  <a:ext cx="246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6" name="Rectangle 762"/>
                <p:cNvSpPr>
                  <a:spLocks noChangeArrowheads="1"/>
                </p:cNvSpPr>
                <p:nvPr/>
              </p:nvSpPr>
              <p:spPr bwMode="auto">
                <a:xfrm>
                  <a:off x="2227" y="143"/>
                  <a:ext cx="155" cy="165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7" name="Freeform 763"/>
                <p:cNvSpPr>
                  <a:spLocks/>
                </p:cNvSpPr>
                <p:nvPr/>
              </p:nvSpPr>
              <p:spPr bwMode="auto">
                <a:xfrm>
                  <a:off x="2227" y="143"/>
                  <a:ext cx="153" cy="164"/>
                </a:xfrm>
                <a:custGeom>
                  <a:avLst/>
                  <a:gdLst/>
                  <a:ahLst/>
                  <a:cxnLst>
                    <a:cxn ang="0">
                      <a:pos x="2092" y="2191"/>
                    </a:cxn>
                    <a:cxn ang="0">
                      <a:pos x="1489" y="2191"/>
                    </a:cxn>
                    <a:cxn ang="0">
                      <a:pos x="979" y="1305"/>
                    </a:cxn>
                    <a:cxn ang="0">
                      <a:pos x="883" y="1149"/>
                    </a:cxn>
                    <a:cxn ang="0">
                      <a:pos x="763" y="1099"/>
                    </a:cxn>
                    <a:cxn ang="0">
                      <a:pos x="678" y="1103"/>
                    </a:cxn>
                    <a:cxn ang="0">
                      <a:pos x="678" y="1683"/>
                    </a:cxn>
                    <a:cxn ang="0">
                      <a:pos x="705" y="1980"/>
                    </a:cxn>
                    <a:cxn ang="0">
                      <a:pos x="796" y="2075"/>
                    </a:cxn>
                    <a:cxn ang="0">
                      <a:pos x="1022" y="2103"/>
                    </a:cxn>
                    <a:cxn ang="0">
                      <a:pos x="1022" y="2191"/>
                    </a:cxn>
                    <a:cxn ang="0">
                      <a:pos x="0" y="2191"/>
                    </a:cxn>
                    <a:cxn ang="0">
                      <a:pos x="0" y="2103"/>
                    </a:cxn>
                    <a:cxn ang="0">
                      <a:pos x="255" y="2026"/>
                    </a:cxn>
                    <a:cxn ang="0">
                      <a:pos x="310" y="1683"/>
                    </a:cxn>
                    <a:cxn ang="0">
                      <a:pos x="310" y="533"/>
                    </a:cxn>
                    <a:cxn ang="0">
                      <a:pos x="285" y="234"/>
                    </a:cxn>
                    <a:cxn ang="0">
                      <a:pos x="209" y="151"/>
                    </a:cxn>
                    <a:cxn ang="0">
                      <a:pos x="0" y="116"/>
                    </a:cxn>
                    <a:cxn ang="0">
                      <a:pos x="0" y="26"/>
                    </a:cxn>
                    <a:cxn ang="0">
                      <a:pos x="1022" y="26"/>
                    </a:cxn>
                    <a:cxn ang="0">
                      <a:pos x="1022" y="116"/>
                    </a:cxn>
                    <a:cxn ang="0">
                      <a:pos x="795" y="144"/>
                    </a:cxn>
                    <a:cxn ang="0">
                      <a:pos x="714" y="212"/>
                    </a:cxn>
                    <a:cxn ang="0">
                      <a:pos x="678" y="533"/>
                    </a:cxn>
                    <a:cxn ang="0">
                      <a:pos x="678" y="960"/>
                    </a:cxn>
                    <a:cxn ang="0">
                      <a:pos x="748" y="965"/>
                    </a:cxn>
                    <a:cxn ang="0">
                      <a:pos x="1004" y="881"/>
                    </a:cxn>
                    <a:cxn ang="0">
                      <a:pos x="1217" y="536"/>
                    </a:cxn>
                    <a:cxn ang="0">
                      <a:pos x="1362" y="198"/>
                    </a:cxn>
                    <a:cxn ang="0">
                      <a:pos x="1521" y="55"/>
                    </a:cxn>
                    <a:cxn ang="0">
                      <a:pos x="1732" y="0"/>
                    </a:cxn>
                    <a:cxn ang="0">
                      <a:pos x="1924" y="61"/>
                    </a:cxn>
                    <a:cxn ang="0">
                      <a:pos x="1996" y="222"/>
                    </a:cxn>
                    <a:cxn ang="0">
                      <a:pos x="1944" y="362"/>
                    </a:cxn>
                    <a:cxn ang="0">
                      <a:pos x="1801" y="420"/>
                    </a:cxn>
                    <a:cxn ang="0">
                      <a:pos x="1678" y="392"/>
                    </a:cxn>
                    <a:cxn ang="0">
                      <a:pos x="1536" y="357"/>
                    </a:cxn>
                    <a:cxn ang="0">
                      <a:pos x="1366" y="543"/>
                    </a:cxn>
                    <a:cxn ang="0">
                      <a:pos x="1255" y="820"/>
                    </a:cxn>
                    <a:cxn ang="0">
                      <a:pos x="1118" y="988"/>
                    </a:cxn>
                    <a:cxn ang="0">
                      <a:pos x="1270" y="1097"/>
                    </a:cxn>
                    <a:cxn ang="0">
                      <a:pos x="1571" y="1596"/>
                    </a:cxn>
                    <a:cxn ang="0">
                      <a:pos x="1837" y="2012"/>
                    </a:cxn>
                    <a:cxn ang="0">
                      <a:pos x="2092" y="2103"/>
                    </a:cxn>
                    <a:cxn ang="0">
                      <a:pos x="2092" y="2191"/>
                    </a:cxn>
                  </a:cxnLst>
                  <a:rect l="0" t="0" r="r" b="b"/>
                  <a:pathLst>
                    <a:path w="2092" h="2191">
                      <a:moveTo>
                        <a:pt x="2092" y="2191"/>
                      </a:moveTo>
                      <a:cubicBezTo>
                        <a:pt x="1891" y="2191"/>
                        <a:pt x="1689" y="2191"/>
                        <a:pt x="1489" y="2191"/>
                      </a:cubicBezTo>
                      <a:cubicBezTo>
                        <a:pt x="1303" y="1901"/>
                        <a:pt x="1129" y="1609"/>
                        <a:pt x="979" y="1305"/>
                      </a:cubicBezTo>
                      <a:cubicBezTo>
                        <a:pt x="944" y="1235"/>
                        <a:pt x="913" y="1185"/>
                        <a:pt x="883" y="1149"/>
                      </a:cubicBezTo>
                      <a:cubicBezTo>
                        <a:pt x="855" y="1116"/>
                        <a:pt x="814" y="1099"/>
                        <a:pt x="763" y="1099"/>
                      </a:cubicBezTo>
                      <a:cubicBezTo>
                        <a:pt x="746" y="1099"/>
                        <a:pt x="716" y="1102"/>
                        <a:pt x="678" y="1103"/>
                      </a:cubicBezTo>
                      <a:cubicBezTo>
                        <a:pt x="678" y="1297"/>
                        <a:pt x="678" y="1491"/>
                        <a:pt x="678" y="1683"/>
                      </a:cubicBezTo>
                      <a:cubicBezTo>
                        <a:pt x="678" y="1839"/>
                        <a:pt x="688" y="1938"/>
                        <a:pt x="705" y="1980"/>
                      </a:cubicBezTo>
                      <a:cubicBezTo>
                        <a:pt x="721" y="2026"/>
                        <a:pt x="752" y="2056"/>
                        <a:pt x="796" y="2075"/>
                      </a:cubicBezTo>
                      <a:cubicBezTo>
                        <a:pt x="840" y="2095"/>
                        <a:pt x="918" y="2103"/>
                        <a:pt x="1022" y="2103"/>
                      </a:cubicBezTo>
                      <a:cubicBezTo>
                        <a:pt x="1022" y="2133"/>
                        <a:pt x="1022" y="2161"/>
                        <a:pt x="1022" y="2191"/>
                      </a:cubicBezTo>
                      <a:cubicBezTo>
                        <a:pt x="681" y="2191"/>
                        <a:pt x="340" y="2191"/>
                        <a:pt x="0" y="2191"/>
                      </a:cubicBezTo>
                      <a:cubicBezTo>
                        <a:pt x="0" y="2161"/>
                        <a:pt x="0" y="2133"/>
                        <a:pt x="0" y="2103"/>
                      </a:cubicBezTo>
                      <a:cubicBezTo>
                        <a:pt x="132" y="2103"/>
                        <a:pt x="217" y="2078"/>
                        <a:pt x="255" y="2026"/>
                      </a:cubicBezTo>
                      <a:cubicBezTo>
                        <a:pt x="291" y="1975"/>
                        <a:pt x="310" y="1861"/>
                        <a:pt x="310" y="1683"/>
                      </a:cubicBezTo>
                      <a:cubicBezTo>
                        <a:pt x="310" y="1300"/>
                        <a:pt x="310" y="917"/>
                        <a:pt x="310" y="533"/>
                      </a:cubicBezTo>
                      <a:cubicBezTo>
                        <a:pt x="310" y="366"/>
                        <a:pt x="300" y="264"/>
                        <a:pt x="285" y="234"/>
                      </a:cubicBezTo>
                      <a:cubicBezTo>
                        <a:pt x="270" y="203"/>
                        <a:pt x="242" y="177"/>
                        <a:pt x="209" y="151"/>
                      </a:cubicBezTo>
                      <a:cubicBezTo>
                        <a:pt x="176" y="127"/>
                        <a:pt x="105" y="116"/>
                        <a:pt x="0" y="116"/>
                      </a:cubicBezTo>
                      <a:cubicBezTo>
                        <a:pt x="0" y="86"/>
                        <a:pt x="0" y="56"/>
                        <a:pt x="0" y="26"/>
                      </a:cubicBezTo>
                      <a:cubicBezTo>
                        <a:pt x="340" y="26"/>
                        <a:pt x="681" y="26"/>
                        <a:pt x="1022" y="26"/>
                      </a:cubicBezTo>
                      <a:cubicBezTo>
                        <a:pt x="1022" y="56"/>
                        <a:pt x="1022" y="86"/>
                        <a:pt x="1022" y="116"/>
                      </a:cubicBezTo>
                      <a:cubicBezTo>
                        <a:pt x="899" y="116"/>
                        <a:pt x="823" y="125"/>
                        <a:pt x="795" y="144"/>
                      </a:cubicBezTo>
                      <a:cubicBezTo>
                        <a:pt x="765" y="163"/>
                        <a:pt x="738" y="187"/>
                        <a:pt x="714" y="212"/>
                      </a:cubicBezTo>
                      <a:cubicBezTo>
                        <a:pt x="689" y="240"/>
                        <a:pt x="678" y="347"/>
                        <a:pt x="678" y="533"/>
                      </a:cubicBezTo>
                      <a:cubicBezTo>
                        <a:pt x="678" y="677"/>
                        <a:pt x="678" y="818"/>
                        <a:pt x="678" y="960"/>
                      </a:cubicBezTo>
                      <a:cubicBezTo>
                        <a:pt x="711" y="962"/>
                        <a:pt x="736" y="965"/>
                        <a:pt x="748" y="965"/>
                      </a:cubicBezTo>
                      <a:cubicBezTo>
                        <a:pt x="839" y="965"/>
                        <a:pt x="924" y="936"/>
                        <a:pt x="1004" y="881"/>
                      </a:cubicBezTo>
                      <a:cubicBezTo>
                        <a:pt x="1081" y="826"/>
                        <a:pt x="1155" y="714"/>
                        <a:pt x="1217" y="536"/>
                      </a:cubicBezTo>
                      <a:cubicBezTo>
                        <a:pt x="1273" y="368"/>
                        <a:pt x="1324" y="258"/>
                        <a:pt x="1362" y="198"/>
                      </a:cubicBezTo>
                      <a:cubicBezTo>
                        <a:pt x="1399" y="140"/>
                        <a:pt x="1451" y="92"/>
                        <a:pt x="1521" y="55"/>
                      </a:cubicBezTo>
                      <a:cubicBezTo>
                        <a:pt x="1587" y="18"/>
                        <a:pt x="1658" y="0"/>
                        <a:pt x="1732" y="0"/>
                      </a:cubicBezTo>
                      <a:cubicBezTo>
                        <a:pt x="1812" y="0"/>
                        <a:pt x="1878" y="20"/>
                        <a:pt x="1924" y="61"/>
                      </a:cubicBezTo>
                      <a:cubicBezTo>
                        <a:pt x="1971" y="102"/>
                        <a:pt x="1996" y="155"/>
                        <a:pt x="1996" y="222"/>
                      </a:cubicBezTo>
                      <a:cubicBezTo>
                        <a:pt x="1996" y="277"/>
                        <a:pt x="1977" y="324"/>
                        <a:pt x="1944" y="362"/>
                      </a:cubicBezTo>
                      <a:cubicBezTo>
                        <a:pt x="1911" y="403"/>
                        <a:pt x="1862" y="420"/>
                        <a:pt x="1801" y="420"/>
                      </a:cubicBezTo>
                      <a:cubicBezTo>
                        <a:pt x="1768" y="420"/>
                        <a:pt x="1727" y="412"/>
                        <a:pt x="1678" y="392"/>
                      </a:cubicBezTo>
                      <a:cubicBezTo>
                        <a:pt x="1617" y="368"/>
                        <a:pt x="1570" y="357"/>
                        <a:pt x="1536" y="357"/>
                      </a:cubicBezTo>
                      <a:cubicBezTo>
                        <a:pt x="1467" y="357"/>
                        <a:pt x="1410" y="418"/>
                        <a:pt x="1366" y="543"/>
                      </a:cubicBezTo>
                      <a:cubicBezTo>
                        <a:pt x="1316" y="688"/>
                        <a:pt x="1278" y="779"/>
                        <a:pt x="1255" y="820"/>
                      </a:cubicBezTo>
                      <a:cubicBezTo>
                        <a:pt x="1229" y="862"/>
                        <a:pt x="1184" y="919"/>
                        <a:pt x="1118" y="988"/>
                      </a:cubicBezTo>
                      <a:cubicBezTo>
                        <a:pt x="1165" y="1002"/>
                        <a:pt x="1215" y="1037"/>
                        <a:pt x="1270" y="1097"/>
                      </a:cubicBezTo>
                      <a:cubicBezTo>
                        <a:pt x="1322" y="1157"/>
                        <a:pt x="1426" y="1321"/>
                        <a:pt x="1571" y="1596"/>
                      </a:cubicBezTo>
                      <a:cubicBezTo>
                        <a:pt x="1688" y="1816"/>
                        <a:pt x="1777" y="1952"/>
                        <a:pt x="1837" y="2012"/>
                      </a:cubicBezTo>
                      <a:cubicBezTo>
                        <a:pt x="1894" y="2072"/>
                        <a:pt x="1981" y="2101"/>
                        <a:pt x="2092" y="2103"/>
                      </a:cubicBezTo>
                      <a:cubicBezTo>
                        <a:pt x="2092" y="2133"/>
                        <a:pt x="2092" y="2161"/>
                        <a:pt x="2092" y="2191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8" name="Rectangle 764"/>
                <p:cNvSpPr>
                  <a:spLocks noChangeArrowheads="1"/>
                </p:cNvSpPr>
                <p:nvPr/>
              </p:nvSpPr>
              <p:spPr bwMode="auto">
                <a:xfrm>
                  <a:off x="2227" y="143"/>
                  <a:ext cx="155" cy="165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89" name="Rectangle 765"/>
                <p:cNvSpPr>
                  <a:spLocks noChangeArrowheads="1"/>
                </p:cNvSpPr>
                <p:nvPr/>
              </p:nvSpPr>
              <p:spPr bwMode="auto">
                <a:xfrm>
                  <a:off x="2393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0" name="Freeform 766"/>
                <p:cNvSpPr>
                  <a:spLocks noEditPoints="1"/>
                </p:cNvSpPr>
                <p:nvPr/>
              </p:nvSpPr>
              <p:spPr bwMode="auto">
                <a:xfrm>
                  <a:off x="2394" y="140"/>
                  <a:ext cx="144" cy="172"/>
                </a:xfrm>
                <a:custGeom>
                  <a:avLst/>
                  <a:gdLst/>
                  <a:ahLst/>
                  <a:cxnLst>
                    <a:cxn ang="0">
                      <a:pos x="495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1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1" y="287"/>
                    </a:cxn>
                    <a:cxn ang="0">
                      <a:pos x="254" y="70"/>
                    </a:cxn>
                    <a:cxn ang="0">
                      <a:pos x="495" y="0"/>
                    </a:cxn>
                    <a:cxn ang="0">
                      <a:pos x="461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8" y="893"/>
                    </a:cxn>
                    <a:cxn ang="0">
                      <a:pos x="531" y="1064"/>
                    </a:cxn>
                    <a:cxn ang="0">
                      <a:pos x="710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1" y="77"/>
                    </a:cxn>
                  </a:cxnLst>
                  <a:rect l="0" t="0" r="r" b="b"/>
                  <a:pathLst>
                    <a:path w="987" h="1148">
                      <a:moveTo>
                        <a:pt x="495" y="0"/>
                      </a:moveTo>
                      <a:cubicBezTo>
                        <a:pt x="650" y="0"/>
                        <a:pt x="776" y="62"/>
                        <a:pt x="868" y="187"/>
                      </a:cubicBezTo>
                      <a:cubicBezTo>
                        <a:pt x="947" y="294"/>
                        <a:pt x="987" y="415"/>
                        <a:pt x="987" y="554"/>
                      </a:cubicBezTo>
                      <a:cubicBezTo>
                        <a:pt x="987" y="650"/>
                        <a:pt x="965" y="748"/>
                        <a:pt x="921" y="848"/>
                      </a:cubicBezTo>
                      <a:cubicBezTo>
                        <a:pt x="879" y="947"/>
                        <a:pt x="817" y="1020"/>
                        <a:pt x="741" y="1072"/>
                      </a:cubicBezTo>
                      <a:cubicBezTo>
                        <a:pt x="664" y="1123"/>
                        <a:pt x="578" y="1148"/>
                        <a:pt x="483" y="1148"/>
                      </a:cubicBezTo>
                      <a:cubicBezTo>
                        <a:pt x="328" y="1148"/>
                        <a:pt x="205" y="1084"/>
                        <a:pt x="115" y="953"/>
                      </a:cubicBezTo>
                      <a:cubicBezTo>
                        <a:pt x="40" y="842"/>
                        <a:pt x="0" y="720"/>
                        <a:pt x="0" y="584"/>
                      </a:cubicBezTo>
                      <a:cubicBezTo>
                        <a:pt x="0" y="485"/>
                        <a:pt x="25" y="386"/>
                        <a:pt x="71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10" y="0"/>
                        <a:pt x="495" y="0"/>
                      </a:cubicBezTo>
                      <a:close/>
                      <a:moveTo>
                        <a:pt x="461" y="77"/>
                      </a:moveTo>
                      <a:cubicBezTo>
                        <a:pt x="421" y="77"/>
                        <a:pt x="381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1" y="308"/>
                        <a:pt x="208" y="387"/>
                        <a:pt x="208" y="485"/>
                      </a:cubicBezTo>
                      <a:cubicBezTo>
                        <a:pt x="208" y="642"/>
                        <a:pt x="240" y="777"/>
                        <a:pt x="298" y="893"/>
                      </a:cubicBezTo>
                      <a:cubicBezTo>
                        <a:pt x="356" y="1008"/>
                        <a:pt x="434" y="1064"/>
                        <a:pt x="531" y="1064"/>
                      </a:cubicBezTo>
                      <a:cubicBezTo>
                        <a:pt x="603" y="1064"/>
                        <a:pt x="663" y="1032"/>
                        <a:pt x="710" y="969"/>
                      </a:cubicBezTo>
                      <a:cubicBezTo>
                        <a:pt x="756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1" y="114"/>
                        <a:pt x="542" y="77"/>
                        <a:pt x="461" y="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1" name="Rectangle 767"/>
                <p:cNvSpPr>
                  <a:spLocks noChangeArrowheads="1"/>
                </p:cNvSpPr>
                <p:nvPr/>
              </p:nvSpPr>
              <p:spPr bwMode="auto">
                <a:xfrm>
                  <a:off x="2393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2" name="Rectangle 768"/>
                <p:cNvSpPr>
                  <a:spLocks noChangeArrowheads="1"/>
                </p:cNvSpPr>
                <p:nvPr/>
              </p:nvSpPr>
              <p:spPr bwMode="auto">
                <a:xfrm>
                  <a:off x="2552" y="144"/>
                  <a:ext cx="159" cy="16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3" name="Freeform 769"/>
                <p:cNvSpPr>
                  <a:spLocks/>
                </p:cNvSpPr>
                <p:nvPr/>
              </p:nvSpPr>
              <p:spPr bwMode="auto">
                <a:xfrm>
                  <a:off x="2552" y="145"/>
                  <a:ext cx="158" cy="165"/>
                </a:xfrm>
                <a:custGeom>
                  <a:avLst/>
                  <a:gdLst/>
                  <a:ahLst/>
                  <a:cxnLst>
                    <a:cxn ang="0">
                      <a:pos x="163" y="0"/>
                    </a:cxn>
                    <a:cxn ang="0">
                      <a:pos x="1077" y="0"/>
                    </a:cxn>
                    <a:cxn ang="0">
                      <a:pos x="1077" y="45"/>
                    </a:cxn>
                    <a:cxn ang="0">
                      <a:pos x="977" y="60"/>
                    </a:cxn>
                    <a:cxn ang="0">
                      <a:pos x="937" y="100"/>
                    </a:cxn>
                    <a:cxn ang="0">
                      <a:pos x="922" y="254"/>
                    </a:cxn>
                    <a:cxn ang="0">
                      <a:pos x="922" y="829"/>
                    </a:cxn>
                    <a:cxn ang="0">
                      <a:pos x="934" y="977"/>
                    </a:cxn>
                    <a:cxn ang="0">
                      <a:pos x="974" y="1020"/>
                    </a:cxn>
                    <a:cxn ang="0">
                      <a:pos x="1077" y="1039"/>
                    </a:cxn>
                    <a:cxn ang="0">
                      <a:pos x="1077" y="1083"/>
                    </a:cxn>
                    <a:cxn ang="0">
                      <a:pos x="548" y="1083"/>
                    </a:cxn>
                    <a:cxn ang="0">
                      <a:pos x="548" y="1039"/>
                    </a:cxn>
                    <a:cxn ang="0">
                      <a:pos x="668" y="1029"/>
                    </a:cxn>
                    <a:cxn ang="0">
                      <a:pos x="719" y="984"/>
                    </a:cxn>
                    <a:cxn ang="0">
                      <a:pos x="738" y="829"/>
                    </a:cxn>
                    <a:cxn ang="0">
                      <a:pos x="738" y="77"/>
                    </a:cxn>
                    <a:cxn ang="0">
                      <a:pos x="397" y="77"/>
                    </a:cxn>
                    <a:cxn ang="0">
                      <a:pos x="397" y="533"/>
                    </a:cxn>
                    <a:cxn ang="0">
                      <a:pos x="376" y="896"/>
                    </a:cxn>
                    <a:cxn ang="0">
                      <a:pos x="290" y="1051"/>
                    </a:cxn>
                    <a:cxn ang="0">
                      <a:pos x="143" y="1102"/>
                    </a:cxn>
                    <a:cxn ang="0">
                      <a:pos x="0" y="977"/>
                    </a:cxn>
                    <a:cxn ang="0">
                      <a:pos x="23" y="906"/>
                    </a:cxn>
                    <a:cxn ang="0">
                      <a:pos x="83" y="880"/>
                    </a:cxn>
                    <a:cxn ang="0">
                      <a:pos x="156" y="914"/>
                    </a:cxn>
                    <a:cxn ang="0">
                      <a:pos x="221" y="958"/>
                    </a:cxn>
                    <a:cxn ang="0">
                      <a:pos x="295" y="869"/>
                    </a:cxn>
                    <a:cxn ang="0">
                      <a:pos x="317" y="557"/>
                    </a:cxn>
                    <a:cxn ang="0">
                      <a:pos x="317" y="318"/>
                    </a:cxn>
                    <a:cxn ang="0">
                      <a:pos x="293" y="93"/>
                    </a:cxn>
                    <a:cxn ang="0">
                      <a:pos x="163" y="45"/>
                    </a:cxn>
                    <a:cxn ang="0">
                      <a:pos x="163" y="0"/>
                    </a:cxn>
                  </a:cxnLst>
                  <a:rect l="0" t="0" r="r" b="b"/>
                  <a:pathLst>
                    <a:path w="1077" h="1102">
                      <a:moveTo>
                        <a:pt x="163" y="0"/>
                      </a:moveTo>
                      <a:cubicBezTo>
                        <a:pt x="468" y="0"/>
                        <a:pt x="773" y="0"/>
                        <a:pt x="1077" y="0"/>
                      </a:cubicBezTo>
                      <a:cubicBezTo>
                        <a:pt x="1077" y="15"/>
                        <a:pt x="1077" y="30"/>
                        <a:pt x="1077" y="45"/>
                      </a:cubicBezTo>
                      <a:cubicBezTo>
                        <a:pt x="1027" y="45"/>
                        <a:pt x="993" y="50"/>
                        <a:pt x="977" y="60"/>
                      </a:cubicBezTo>
                      <a:cubicBezTo>
                        <a:pt x="960" y="71"/>
                        <a:pt x="947" y="85"/>
                        <a:pt x="937" y="100"/>
                      </a:cubicBezTo>
                      <a:cubicBezTo>
                        <a:pt x="927" y="116"/>
                        <a:pt x="922" y="168"/>
                        <a:pt x="922" y="254"/>
                      </a:cubicBezTo>
                      <a:cubicBezTo>
                        <a:pt x="922" y="446"/>
                        <a:pt x="922" y="637"/>
                        <a:pt x="922" y="829"/>
                      </a:cubicBezTo>
                      <a:cubicBezTo>
                        <a:pt x="922" y="913"/>
                        <a:pt x="927" y="962"/>
                        <a:pt x="934" y="977"/>
                      </a:cubicBezTo>
                      <a:cubicBezTo>
                        <a:pt x="942" y="994"/>
                        <a:pt x="956" y="1008"/>
                        <a:pt x="974" y="1020"/>
                      </a:cubicBezTo>
                      <a:cubicBezTo>
                        <a:pt x="990" y="1033"/>
                        <a:pt x="1025" y="1039"/>
                        <a:pt x="1077" y="1039"/>
                      </a:cubicBezTo>
                      <a:cubicBezTo>
                        <a:pt x="1077" y="1054"/>
                        <a:pt x="1077" y="1068"/>
                        <a:pt x="1077" y="1083"/>
                      </a:cubicBezTo>
                      <a:cubicBezTo>
                        <a:pt x="901" y="1083"/>
                        <a:pt x="725" y="1083"/>
                        <a:pt x="548" y="1083"/>
                      </a:cubicBezTo>
                      <a:cubicBezTo>
                        <a:pt x="548" y="1068"/>
                        <a:pt x="548" y="1054"/>
                        <a:pt x="548" y="1039"/>
                      </a:cubicBezTo>
                      <a:cubicBezTo>
                        <a:pt x="605" y="1039"/>
                        <a:pt x="645" y="1036"/>
                        <a:pt x="668" y="1029"/>
                      </a:cubicBezTo>
                      <a:cubicBezTo>
                        <a:pt x="689" y="1024"/>
                        <a:pt x="707" y="1009"/>
                        <a:pt x="719" y="984"/>
                      </a:cubicBezTo>
                      <a:cubicBezTo>
                        <a:pt x="731" y="960"/>
                        <a:pt x="738" y="908"/>
                        <a:pt x="738" y="829"/>
                      </a:cubicBezTo>
                      <a:cubicBezTo>
                        <a:pt x="738" y="578"/>
                        <a:pt x="738" y="328"/>
                        <a:pt x="738" y="77"/>
                      </a:cubicBezTo>
                      <a:cubicBezTo>
                        <a:pt x="625" y="77"/>
                        <a:pt x="511" y="77"/>
                        <a:pt x="397" y="77"/>
                      </a:cubicBezTo>
                      <a:cubicBezTo>
                        <a:pt x="397" y="229"/>
                        <a:pt x="397" y="381"/>
                        <a:pt x="397" y="533"/>
                      </a:cubicBezTo>
                      <a:cubicBezTo>
                        <a:pt x="397" y="706"/>
                        <a:pt x="391" y="826"/>
                        <a:pt x="376" y="896"/>
                      </a:cubicBezTo>
                      <a:cubicBezTo>
                        <a:pt x="362" y="966"/>
                        <a:pt x="333" y="1017"/>
                        <a:pt x="290" y="1051"/>
                      </a:cubicBezTo>
                      <a:cubicBezTo>
                        <a:pt x="247" y="1086"/>
                        <a:pt x="198" y="1102"/>
                        <a:pt x="143" y="1102"/>
                      </a:cubicBezTo>
                      <a:cubicBezTo>
                        <a:pt x="48" y="1102"/>
                        <a:pt x="0" y="1060"/>
                        <a:pt x="0" y="977"/>
                      </a:cubicBezTo>
                      <a:cubicBezTo>
                        <a:pt x="0" y="948"/>
                        <a:pt x="8" y="925"/>
                        <a:pt x="23" y="906"/>
                      </a:cubicBezTo>
                      <a:cubicBezTo>
                        <a:pt x="38" y="889"/>
                        <a:pt x="58" y="880"/>
                        <a:pt x="83" y="880"/>
                      </a:cubicBezTo>
                      <a:cubicBezTo>
                        <a:pt x="108" y="880"/>
                        <a:pt x="133" y="891"/>
                        <a:pt x="156" y="914"/>
                      </a:cubicBezTo>
                      <a:cubicBezTo>
                        <a:pt x="184" y="943"/>
                        <a:pt x="207" y="958"/>
                        <a:pt x="221" y="958"/>
                      </a:cubicBezTo>
                      <a:cubicBezTo>
                        <a:pt x="255" y="958"/>
                        <a:pt x="279" y="929"/>
                        <a:pt x="295" y="869"/>
                      </a:cubicBezTo>
                      <a:cubicBezTo>
                        <a:pt x="309" y="810"/>
                        <a:pt x="317" y="706"/>
                        <a:pt x="317" y="557"/>
                      </a:cubicBezTo>
                      <a:cubicBezTo>
                        <a:pt x="317" y="477"/>
                        <a:pt x="317" y="398"/>
                        <a:pt x="317" y="318"/>
                      </a:cubicBezTo>
                      <a:cubicBezTo>
                        <a:pt x="317" y="195"/>
                        <a:pt x="309" y="121"/>
                        <a:pt x="293" y="93"/>
                      </a:cubicBezTo>
                      <a:cubicBezTo>
                        <a:pt x="276" y="67"/>
                        <a:pt x="233" y="51"/>
                        <a:pt x="163" y="45"/>
                      </a:cubicBezTo>
                      <a:cubicBezTo>
                        <a:pt x="163" y="30"/>
                        <a:pt x="163" y="15"/>
                        <a:pt x="163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4" name="Rectangle 770"/>
                <p:cNvSpPr>
                  <a:spLocks noChangeArrowheads="1"/>
                </p:cNvSpPr>
                <p:nvPr/>
              </p:nvSpPr>
              <p:spPr bwMode="auto">
                <a:xfrm>
                  <a:off x="2552" y="144"/>
                  <a:ext cx="159" cy="16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5" name="Rectangle 771"/>
                <p:cNvSpPr>
                  <a:spLocks noChangeArrowheads="1"/>
                </p:cNvSpPr>
                <p:nvPr/>
              </p:nvSpPr>
              <p:spPr bwMode="auto">
                <a:xfrm>
                  <a:off x="2724" y="144"/>
                  <a:ext cx="13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6" name="Freeform 772"/>
                <p:cNvSpPr>
                  <a:spLocks noEditPoints="1"/>
                </p:cNvSpPr>
                <p:nvPr/>
              </p:nvSpPr>
              <p:spPr bwMode="auto">
                <a:xfrm>
                  <a:off x="2725" y="145"/>
                  <a:ext cx="135" cy="162"/>
                </a:xfrm>
                <a:custGeom>
                  <a:avLst/>
                  <a:gdLst/>
                  <a:ahLst/>
                  <a:cxnLst>
                    <a:cxn ang="0">
                      <a:pos x="339" y="482"/>
                    </a:cxn>
                    <a:cxn ang="0">
                      <a:pos x="467" y="480"/>
                    </a:cxn>
                    <a:cxn ang="0">
                      <a:pos x="922" y="778"/>
                    </a:cxn>
                    <a:cxn ang="0">
                      <a:pos x="812" y="999"/>
                    </a:cxn>
                    <a:cxn ang="0">
                      <a:pos x="491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8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3" y="104"/>
                    </a:cxn>
                    <a:cxn ang="0">
                      <a:pos x="105" y="63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535" y="0"/>
                    </a:cxn>
                    <a:cxn ang="0">
                      <a:pos x="535" y="45"/>
                    </a:cxn>
                    <a:cxn ang="0">
                      <a:pos x="398" y="58"/>
                    </a:cxn>
                    <a:cxn ang="0">
                      <a:pos x="356" y="93"/>
                    </a:cxn>
                    <a:cxn ang="0">
                      <a:pos x="339" y="254"/>
                    </a:cxn>
                    <a:cxn ang="0">
                      <a:pos x="339" y="482"/>
                    </a:cxn>
                    <a:cxn ang="0">
                      <a:pos x="339" y="989"/>
                    </a:cxn>
                    <a:cxn ang="0">
                      <a:pos x="458" y="1006"/>
                    </a:cxn>
                    <a:cxn ang="0">
                      <a:pos x="639" y="943"/>
                    </a:cxn>
                    <a:cxn ang="0">
                      <a:pos x="709" y="785"/>
                    </a:cxn>
                    <a:cxn ang="0">
                      <a:pos x="411" y="558"/>
                    </a:cxn>
                    <a:cxn ang="0">
                      <a:pos x="339" y="559"/>
                    </a:cxn>
                    <a:cxn ang="0">
                      <a:pos x="339" y="989"/>
                    </a:cxn>
                  </a:cxnLst>
                  <a:rect l="0" t="0" r="r" b="b"/>
                  <a:pathLst>
                    <a:path w="922" h="1083">
                      <a:moveTo>
                        <a:pt x="339" y="482"/>
                      </a:moveTo>
                      <a:cubicBezTo>
                        <a:pt x="382" y="481"/>
                        <a:pt x="424" y="481"/>
                        <a:pt x="467" y="480"/>
                      </a:cubicBezTo>
                      <a:cubicBezTo>
                        <a:pt x="770" y="480"/>
                        <a:pt x="922" y="579"/>
                        <a:pt x="922" y="778"/>
                      </a:cubicBezTo>
                      <a:cubicBezTo>
                        <a:pt x="922" y="870"/>
                        <a:pt x="885" y="943"/>
                        <a:pt x="812" y="999"/>
                      </a:cubicBezTo>
                      <a:cubicBezTo>
                        <a:pt x="738" y="1055"/>
                        <a:pt x="631" y="1083"/>
                        <a:pt x="491" y="1083"/>
                      </a:cubicBezTo>
                      <a:cubicBezTo>
                        <a:pt x="328" y="1083"/>
                        <a:pt x="164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8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70"/>
                        <a:pt x="150" y="119"/>
                        <a:pt x="143" y="104"/>
                      </a:cubicBezTo>
                      <a:cubicBezTo>
                        <a:pt x="135" y="89"/>
                        <a:pt x="121" y="76"/>
                        <a:pt x="105" y="63"/>
                      </a:cubicBezTo>
                      <a:cubicBezTo>
                        <a:pt x="88" y="51"/>
                        <a:pt x="53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78" y="0"/>
                        <a:pt x="357" y="0"/>
                        <a:pt x="535" y="0"/>
                      </a:cubicBezTo>
                      <a:cubicBezTo>
                        <a:pt x="535" y="15"/>
                        <a:pt x="535" y="30"/>
                        <a:pt x="535" y="45"/>
                      </a:cubicBezTo>
                      <a:cubicBezTo>
                        <a:pt x="461" y="45"/>
                        <a:pt x="415" y="50"/>
                        <a:pt x="398" y="58"/>
                      </a:cubicBezTo>
                      <a:cubicBezTo>
                        <a:pt x="382" y="67"/>
                        <a:pt x="367" y="79"/>
                        <a:pt x="356" y="93"/>
                      </a:cubicBezTo>
                      <a:cubicBezTo>
                        <a:pt x="345" y="109"/>
                        <a:pt x="339" y="162"/>
                        <a:pt x="339" y="254"/>
                      </a:cubicBezTo>
                      <a:cubicBezTo>
                        <a:pt x="339" y="330"/>
                        <a:pt x="339" y="407"/>
                        <a:pt x="339" y="482"/>
                      </a:cubicBezTo>
                      <a:close/>
                      <a:moveTo>
                        <a:pt x="339" y="989"/>
                      </a:moveTo>
                      <a:cubicBezTo>
                        <a:pt x="379" y="1000"/>
                        <a:pt x="419" y="1006"/>
                        <a:pt x="458" y="1006"/>
                      </a:cubicBezTo>
                      <a:cubicBezTo>
                        <a:pt x="532" y="1006"/>
                        <a:pt x="593" y="985"/>
                        <a:pt x="639" y="943"/>
                      </a:cubicBezTo>
                      <a:cubicBezTo>
                        <a:pt x="685" y="902"/>
                        <a:pt x="709" y="849"/>
                        <a:pt x="709" y="785"/>
                      </a:cubicBezTo>
                      <a:cubicBezTo>
                        <a:pt x="709" y="633"/>
                        <a:pt x="609" y="558"/>
                        <a:pt x="411" y="558"/>
                      </a:cubicBezTo>
                      <a:cubicBezTo>
                        <a:pt x="395" y="558"/>
                        <a:pt x="369" y="558"/>
                        <a:pt x="339" y="559"/>
                      </a:cubicBezTo>
                      <a:cubicBezTo>
                        <a:pt x="339" y="703"/>
                        <a:pt x="339" y="846"/>
                        <a:pt x="339" y="98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7" name="Rectangle 773"/>
                <p:cNvSpPr>
                  <a:spLocks noChangeArrowheads="1"/>
                </p:cNvSpPr>
                <p:nvPr/>
              </p:nvSpPr>
              <p:spPr bwMode="auto">
                <a:xfrm>
                  <a:off x="2724" y="144"/>
                  <a:ext cx="13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8" name="Rectangle 774"/>
                <p:cNvSpPr>
                  <a:spLocks noChangeArrowheads="1"/>
                </p:cNvSpPr>
                <p:nvPr/>
              </p:nvSpPr>
              <p:spPr bwMode="auto">
                <a:xfrm>
                  <a:off x="2878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799" name="Freeform 775"/>
                <p:cNvSpPr>
                  <a:spLocks/>
                </p:cNvSpPr>
                <p:nvPr/>
              </p:nvSpPr>
              <p:spPr bwMode="auto">
                <a:xfrm>
                  <a:off x="2878" y="14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339" y="484"/>
                    </a:cxn>
                    <a:cxn ang="0">
                      <a:pos x="781" y="484"/>
                    </a:cxn>
                    <a:cxn ang="0">
                      <a:pos x="781" y="254"/>
                    </a:cxn>
                    <a:cxn ang="0">
                      <a:pos x="773" y="119"/>
                    </a:cxn>
                    <a:cxn ang="0">
                      <a:pos x="736" y="67"/>
                    </a:cxn>
                    <a:cxn ang="0">
                      <a:pos x="626" y="45"/>
                    </a:cxn>
                    <a:cxn ang="0">
                      <a:pos x="626" y="0"/>
                    </a:cxn>
                    <a:cxn ang="0">
                      <a:pos x="1121" y="0"/>
                    </a:cxn>
                    <a:cxn ang="0">
                      <a:pos x="1121" y="45"/>
                    </a:cxn>
                    <a:cxn ang="0">
                      <a:pos x="1020" y="62"/>
                    </a:cxn>
                    <a:cxn ang="0">
                      <a:pos x="977" y="109"/>
                    </a:cxn>
                    <a:cxn ang="0">
                      <a:pos x="966" y="254"/>
                    </a:cxn>
                    <a:cxn ang="0">
                      <a:pos x="966" y="829"/>
                    </a:cxn>
                    <a:cxn ang="0">
                      <a:pos x="974" y="965"/>
                    </a:cxn>
                    <a:cxn ang="0">
                      <a:pos x="1014" y="1017"/>
                    </a:cxn>
                    <a:cxn ang="0">
                      <a:pos x="1121" y="1039"/>
                    </a:cxn>
                    <a:cxn ang="0">
                      <a:pos x="1121" y="1083"/>
                    </a:cxn>
                    <a:cxn ang="0">
                      <a:pos x="626" y="1083"/>
                    </a:cxn>
                    <a:cxn ang="0">
                      <a:pos x="626" y="1039"/>
                    </a:cxn>
                    <a:cxn ang="0">
                      <a:pos x="750" y="1003"/>
                    </a:cxn>
                    <a:cxn ang="0">
                      <a:pos x="781" y="829"/>
                    </a:cxn>
                    <a:cxn ang="0">
                      <a:pos x="781" y="560"/>
                    </a:cxn>
                    <a:cxn ang="0">
                      <a:pos x="339" y="560"/>
                    </a:cxn>
                    <a:cxn ang="0">
                      <a:pos x="339" y="829"/>
                    </a:cxn>
                    <a:cxn ang="0">
                      <a:pos x="348" y="965"/>
                    </a:cxn>
                    <a:cxn ang="0">
                      <a:pos x="388" y="1017"/>
                    </a:cxn>
                    <a:cxn ang="0">
                      <a:pos x="495" y="1039"/>
                    </a:cxn>
                    <a:cxn ang="0">
                      <a:pos x="495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7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8" y="118"/>
                    </a:cxn>
                    <a:cxn ang="0">
                      <a:pos x="106" y="65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95" y="0"/>
                    </a:cxn>
                    <a:cxn ang="0">
                      <a:pos x="495" y="45"/>
                    </a:cxn>
                    <a:cxn ang="0">
                      <a:pos x="394" y="62"/>
                    </a:cxn>
                    <a:cxn ang="0">
                      <a:pos x="351" y="109"/>
                    </a:cxn>
                    <a:cxn ang="0">
                      <a:pos x="339" y="254"/>
                    </a:cxn>
                    <a:cxn ang="0">
                      <a:pos x="339" y="484"/>
                    </a:cxn>
                  </a:cxnLst>
                  <a:rect l="0" t="0" r="r" b="b"/>
                  <a:pathLst>
                    <a:path w="1121" h="1083">
                      <a:moveTo>
                        <a:pt x="339" y="484"/>
                      </a:moveTo>
                      <a:cubicBezTo>
                        <a:pt x="487" y="484"/>
                        <a:pt x="634" y="484"/>
                        <a:pt x="781" y="484"/>
                      </a:cubicBezTo>
                      <a:cubicBezTo>
                        <a:pt x="781" y="407"/>
                        <a:pt x="781" y="331"/>
                        <a:pt x="781" y="254"/>
                      </a:cubicBezTo>
                      <a:cubicBezTo>
                        <a:pt x="781" y="185"/>
                        <a:pt x="779" y="141"/>
                        <a:pt x="773" y="119"/>
                      </a:cubicBezTo>
                      <a:cubicBezTo>
                        <a:pt x="768" y="100"/>
                        <a:pt x="755" y="82"/>
                        <a:pt x="736" y="67"/>
                      </a:cubicBezTo>
                      <a:cubicBezTo>
                        <a:pt x="714" y="52"/>
                        <a:pt x="679" y="45"/>
                        <a:pt x="626" y="45"/>
                      </a:cubicBezTo>
                      <a:cubicBezTo>
                        <a:pt x="626" y="30"/>
                        <a:pt x="626" y="15"/>
                        <a:pt x="626" y="0"/>
                      </a:cubicBezTo>
                      <a:cubicBezTo>
                        <a:pt x="791" y="0"/>
                        <a:pt x="956" y="0"/>
                        <a:pt x="1121" y="0"/>
                      </a:cubicBezTo>
                      <a:cubicBezTo>
                        <a:pt x="1121" y="15"/>
                        <a:pt x="1121" y="30"/>
                        <a:pt x="1121" y="45"/>
                      </a:cubicBezTo>
                      <a:cubicBezTo>
                        <a:pt x="1075" y="45"/>
                        <a:pt x="1041" y="51"/>
                        <a:pt x="1020" y="62"/>
                      </a:cubicBezTo>
                      <a:cubicBezTo>
                        <a:pt x="999" y="72"/>
                        <a:pt x="984" y="89"/>
                        <a:pt x="977" y="109"/>
                      </a:cubicBezTo>
                      <a:cubicBezTo>
                        <a:pt x="969" y="130"/>
                        <a:pt x="966" y="178"/>
                        <a:pt x="966" y="254"/>
                      </a:cubicBezTo>
                      <a:cubicBezTo>
                        <a:pt x="966" y="446"/>
                        <a:pt x="966" y="637"/>
                        <a:pt x="966" y="829"/>
                      </a:cubicBezTo>
                      <a:cubicBezTo>
                        <a:pt x="966" y="897"/>
                        <a:pt x="969" y="942"/>
                        <a:pt x="974" y="965"/>
                      </a:cubicBezTo>
                      <a:cubicBezTo>
                        <a:pt x="980" y="987"/>
                        <a:pt x="994" y="1005"/>
                        <a:pt x="1014" y="1017"/>
                      </a:cubicBezTo>
                      <a:cubicBezTo>
                        <a:pt x="1036" y="1032"/>
                        <a:pt x="1072" y="1039"/>
                        <a:pt x="1121" y="1039"/>
                      </a:cubicBezTo>
                      <a:cubicBezTo>
                        <a:pt x="1121" y="1054"/>
                        <a:pt x="1121" y="1068"/>
                        <a:pt x="1121" y="1083"/>
                      </a:cubicBezTo>
                      <a:cubicBezTo>
                        <a:pt x="956" y="1083"/>
                        <a:pt x="791" y="1083"/>
                        <a:pt x="626" y="1083"/>
                      </a:cubicBezTo>
                      <a:cubicBezTo>
                        <a:pt x="626" y="1068"/>
                        <a:pt x="626" y="1054"/>
                        <a:pt x="626" y="1039"/>
                      </a:cubicBezTo>
                      <a:cubicBezTo>
                        <a:pt x="688" y="1039"/>
                        <a:pt x="729" y="1028"/>
                        <a:pt x="750" y="1003"/>
                      </a:cubicBezTo>
                      <a:cubicBezTo>
                        <a:pt x="771" y="979"/>
                        <a:pt x="781" y="921"/>
                        <a:pt x="781" y="829"/>
                      </a:cubicBezTo>
                      <a:cubicBezTo>
                        <a:pt x="781" y="740"/>
                        <a:pt x="781" y="650"/>
                        <a:pt x="781" y="560"/>
                      </a:cubicBezTo>
                      <a:cubicBezTo>
                        <a:pt x="634" y="560"/>
                        <a:pt x="487" y="560"/>
                        <a:pt x="339" y="560"/>
                      </a:cubicBezTo>
                      <a:cubicBezTo>
                        <a:pt x="339" y="650"/>
                        <a:pt x="339" y="740"/>
                        <a:pt x="339" y="829"/>
                      </a:cubicBezTo>
                      <a:cubicBezTo>
                        <a:pt x="339" y="897"/>
                        <a:pt x="343" y="942"/>
                        <a:pt x="348" y="965"/>
                      </a:cubicBezTo>
                      <a:cubicBezTo>
                        <a:pt x="354" y="987"/>
                        <a:pt x="367" y="1005"/>
                        <a:pt x="388" y="1017"/>
                      </a:cubicBezTo>
                      <a:cubicBezTo>
                        <a:pt x="410" y="1032"/>
                        <a:pt x="445" y="1039"/>
                        <a:pt x="495" y="1039"/>
                      </a:cubicBezTo>
                      <a:cubicBezTo>
                        <a:pt x="495" y="1054"/>
                        <a:pt x="495" y="1068"/>
                        <a:pt x="495" y="1083"/>
                      </a:cubicBezTo>
                      <a:cubicBezTo>
                        <a:pt x="329" y="1083"/>
                        <a:pt x="165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8" y="1026"/>
                        <a:pt x="127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85"/>
                        <a:pt x="153" y="141"/>
                        <a:pt x="148" y="118"/>
                      </a:cubicBezTo>
                      <a:cubicBezTo>
                        <a:pt x="142" y="96"/>
                        <a:pt x="127" y="78"/>
                        <a:pt x="106" y="65"/>
                      </a:cubicBezTo>
                      <a:cubicBezTo>
                        <a:pt x="85" y="52"/>
                        <a:pt x="49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5" y="0"/>
                        <a:pt x="329" y="0"/>
                        <a:pt x="495" y="0"/>
                      </a:cubicBezTo>
                      <a:cubicBezTo>
                        <a:pt x="495" y="15"/>
                        <a:pt x="495" y="30"/>
                        <a:pt x="495" y="45"/>
                      </a:cubicBezTo>
                      <a:cubicBezTo>
                        <a:pt x="448" y="45"/>
                        <a:pt x="415" y="51"/>
                        <a:pt x="394" y="62"/>
                      </a:cubicBezTo>
                      <a:cubicBezTo>
                        <a:pt x="373" y="72"/>
                        <a:pt x="358" y="89"/>
                        <a:pt x="351" y="109"/>
                      </a:cubicBezTo>
                      <a:cubicBezTo>
                        <a:pt x="343" y="130"/>
                        <a:pt x="339" y="178"/>
                        <a:pt x="339" y="254"/>
                      </a:cubicBezTo>
                      <a:cubicBezTo>
                        <a:pt x="339" y="331"/>
                        <a:pt x="339" y="407"/>
                        <a:pt x="339" y="484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0" name="Rectangle 776"/>
                <p:cNvSpPr>
                  <a:spLocks noChangeArrowheads="1"/>
                </p:cNvSpPr>
                <p:nvPr/>
              </p:nvSpPr>
              <p:spPr bwMode="auto">
                <a:xfrm>
                  <a:off x="2878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1" name="Rectangle 777"/>
                <p:cNvSpPr>
                  <a:spLocks noChangeArrowheads="1"/>
                </p:cNvSpPr>
                <p:nvPr/>
              </p:nvSpPr>
              <p:spPr bwMode="auto">
                <a:xfrm>
                  <a:off x="3061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2" name="Freeform 778"/>
                <p:cNvSpPr>
                  <a:spLocks noEditPoints="1"/>
                </p:cNvSpPr>
                <p:nvPr/>
              </p:nvSpPr>
              <p:spPr bwMode="auto">
                <a:xfrm>
                  <a:off x="3061" y="14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5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0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0" y="287"/>
                    </a:cxn>
                    <a:cxn ang="0">
                      <a:pos x="254" y="70"/>
                    </a:cxn>
                    <a:cxn ang="0">
                      <a:pos x="495" y="0"/>
                    </a:cxn>
                    <a:cxn ang="0">
                      <a:pos x="460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7" y="893"/>
                    </a:cxn>
                    <a:cxn ang="0">
                      <a:pos x="531" y="1064"/>
                    </a:cxn>
                    <a:cxn ang="0">
                      <a:pos x="709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0" y="77"/>
                    </a:cxn>
                  </a:cxnLst>
                  <a:rect l="0" t="0" r="r" b="b"/>
                  <a:pathLst>
                    <a:path w="987" h="1148">
                      <a:moveTo>
                        <a:pt x="495" y="0"/>
                      </a:moveTo>
                      <a:cubicBezTo>
                        <a:pt x="650" y="0"/>
                        <a:pt x="775" y="62"/>
                        <a:pt x="868" y="187"/>
                      </a:cubicBezTo>
                      <a:cubicBezTo>
                        <a:pt x="946" y="294"/>
                        <a:pt x="987" y="415"/>
                        <a:pt x="987" y="554"/>
                      </a:cubicBezTo>
                      <a:cubicBezTo>
                        <a:pt x="987" y="650"/>
                        <a:pt x="964" y="748"/>
                        <a:pt x="921" y="848"/>
                      </a:cubicBezTo>
                      <a:cubicBezTo>
                        <a:pt x="879" y="947"/>
                        <a:pt x="817" y="1020"/>
                        <a:pt x="740" y="1072"/>
                      </a:cubicBezTo>
                      <a:cubicBezTo>
                        <a:pt x="664" y="1123"/>
                        <a:pt x="577" y="1148"/>
                        <a:pt x="483" y="1148"/>
                      </a:cubicBezTo>
                      <a:cubicBezTo>
                        <a:pt x="328" y="1148"/>
                        <a:pt x="204" y="1084"/>
                        <a:pt x="115" y="953"/>
                      </a:cubicBezTo>
                      <a:cubicBezTo>
                        <a:pt x="39" y="842"/>
                        <a:pt x="0" y="720"/>
                        <a:pt x="0" y="584"/>
                      </a:cubicBezTo>
                      <a:cubicBezTo>
                        <a:pt x="0" y="485"/>
                        <a:pt x="24" y="386"/>
                        <a:pt x="70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09" y="0"/>
                        <a:pt x="495" y="0"/>
                      </a:cubicBezTo>
                      <a:close/>
                      <a:moveTo>
                        <a:pt x="460" y="77"/>
                      </a:moveTo>
                      <a:cubicBezTo>
                        <a:pt x="421" y="77"/>
                        <a:pt x="380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1" y="308"/>
                        <a:pt x="208" y="387"/>
                        <a:pt x="208" y="485"/>
                      </a:cubicBezTo>
                      <a:cubicBezTo>
                        <a:pt x="208" y="642"/>
                        <a:pt x="239" y="777"/>
                        <a:pt x="297" y="893"/>
                      </a:cubicBezTo>
                      <a:cubicBezTo>
                        <a:pt x="355" y="1008"/>
                        <a:pt x="433" y="1064"/>
                        <a:pt x="531" y="1064"/>
                      </a:cubicBezTo>
                      <a:cubicBezTo>
                        <a:pt x="603" y="1064"/>
                        <a:pt x="663" y="1032"/>
                        <a:pt x="709" y="969"/>
                      </a:cubicBezTo>
                      <a:cubicBezTo>
                        <a:pt x="755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0" y="114"/>
                        <a:pt x="542" y="77"/>
                        <a:pt x="460" y="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3" name="Rectangle 779"/>
                <p:cNvSpPr>
                  <a:spLocks noChangeArrowheads="1"/>
                </p:cNvSpPr>
                <p:nvPr/>
              </p:nvSpPr>
              <p:spPr bwMode="auto">
                <a:xfrm>
                  <a:off x="3061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4" name="Rectangle 780"/>
                <p:cNvSpPr>
                  <a:spLocks noChangeArrowheads="1"/>
                </p:cNvSpPr>
                <p:nvPr/>
              </p:nvSpPr>
              <p:spPr bwMode="auto">
                <a:xfrm>
                  <a:off x="3222" y="144"/>
                  <a:ext cx="133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5" name="Freeform 781"/>
                <p:cNvSpPr>
                  <a:spLocks/>
                </p:cNvSpPr>
                <p:nvPr/>
              </p:nvSpPr>
              <p:spPr bwMode="auto">
                <a:xfrm>
                  <a:off x="3223" y="145"/>
                  <a:ext cx="130" cy="162"/>
                </a:xfrm>
                <a:custGeom>
                  <a:avLst/>
                  <a:gdLst/>
                  <a:ahLst/>
                  <a:cxnLst>
                    <a:cxn ang="0">
                      <a:pos x="847" y="0"/>
                    </a:cxn>
                    <a:cxn ang="0">
                      <a:pos x="889" y="296"/>
                    </a:cxn>
                    <a:cxn ang="0">
                      <a:pos x="840" y="296"/>
                    </a:cxn>
                    <a:cxn ang="0">
                      <a:pos x="755" y="112"/>
                    </a:cxn>
                    <a:cxn ang="0">
                      <a:pos x="573" y="77"/>
                    </a:cxn>
                    <a:cxn ang="0">
                      <a:pos x="356" y="77"/>
                    </a:cxn>
                    <a:cxn ang="0">
                      <a:pos x="356" y="829"/>
                    </a:cxn>
                    <a:cxn ang="0">
                      <a:pos x="368" y="977"/>
                    </a:cxn>
                    <a:cxn ang="0">
                      <a:pos x="408" y="1020"/>
                    </a:cxn>
                    <a:cxn ang="0">
                      <a:pos x="512" y="1039"/>
                    </a:cxn>
                    <a:cxn ang="0">
                      <a:pos x="512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41" y="1003"/>
                    </a:cxn>
                    <a:cxn ang="0">
                      <a:pos x="172" y="829"/>
                    </a:cxn>
                    <a:cxn ang="0">
                      <a:pos x="172" y="254"/>
                    </a:cxn>
                    <a:cxn ang="0">
                      <a:pos x="160" y="107"/>
                    </a:cxn>
                    <a:cxn ang="0">
                      <a:pos x="117" y="60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847" y="0"/>
                    </a:cxn>
                  </a:cxnLst>
                  <a:rect l="0" t="0" r="r" b="b"/>
                  <a:pathLst>
                    <a:path w="889" h="1083">
                      <a:moveTo>
                        <a:pt x="847" y="0"/>
                      </a:moveTo>
                      <a:cubicBezTo>
                        <a:pt x="861" y="99"/>
                        <a:pt x="875" y="197"/>
                        <a:pt x="889" y="296"/>
                      </a:cubicBezTo>
                      <a:cubicBezTo>
                        <a:pt x="872" y="296"/>
                        <a:pt x="856" y="296"/>
                        <a:pt x="840" y="296"/>
                      </a:cubicBezTo>
                      <a:cubicBezTo>
                        <a:pt x="812" y="197"/>
                        <a:pt x="782" y="137"/>
                        <a:pt x="755" y="112"/>
                      </a:cubicBezTo>
                      <a:cubicBezTo>
                        <a:pt x="726" y="89"/>
                        <a:pt x="665" y="77"/>
                        <a:pt x="573" y="77"/>
                      </a:cubicBezTo>
                      <a:cubicBezTo>
                        <a:pt x="501" y="77"/>
                        <a:pt x="428" y="77"/>
                        <a:pt x="356" y="77"/>
                      </a:cubicBezTo>
                      <a:cubicBezTo>
                        <a:pt x="356" y="328"/>
                        <a:pt x="356" y="578"/>
                        <a:pt x="356" y="829"/>
                      </a:cubicBezTo>
                      <a:cubicBezTo>
                        <a:pt x="356" y="913"/>
                        <a:pt x="360" y="962"/>
                        <a:pt x="368" y="977"/>
                      </a:cubicBezTo>
                      <a:cubicBezTo>
                        <a:pt x="376" y="994"/>
                        <a:pt x="390" y="1008"/>
                        <a:pt x="408" y="1020"/>
                      </a:cubicBezTo>
                      <a:cubicBezTo>
                        <a:pt x="424" y="1033"/>
                        <a:pt x="459" y="1039"/>
                        <a:pt x="512" y="1039"/>
                      </a:cubicBezTo>
                      <a:cubicBezTo>
                        <a:pt x="512" y="1054"/>
                        <a:pt x="512" y="1068"/>
                        <a:pt x="512" y="1083"/>
                      </a:cubicBezTo>
                      <a:cubicBezTo>
                        <a:pt x="341" y="1083"/>
                        <a:pt x="171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72" y="1038"/>
                        <a:pt x="119" y="1025"/>
                        <a:pt x="141" y="1003"/>
                      </a:cubicBezTo>
                      <a:cubicBezTo>
                        <a:pt x="162" y="980"/>
                        <a:pt x="172" y="922"/>
                        <a:pt x="172" y="829"/>
                      </a:cubicBezTo>
                      <a:cubicBezTo>
                        <a:pt x="172" y="637"/>
                        <a:pt x="172" y="446"/>
                        <a:pt x="172" y="254"/>
                      </a:cubicBezTo>
                      <a:cubicBezTo>
                        <a:pt x="172" y="178"/>
                        <a:pt x="167" y="129"/>
                        <a:pt x="160" y="107"/>
                      </a:cubicBezTo>
                      <a:cubicBezTo>
                        <a:pt x="152" y="85"/>
                        <a:pt x="138" y="70"/>
                        <a:pt x="117" y="60"/>
                      </a:cubicBezTo>
                      <a:cubicBezTo>
                        <a:pt x="96" y="51"/>
                        <a:pt x="57" y="46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282" y="0"/>
                        <a:pt x="565" y="0"/>
                        <a:pt x="847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6" name="Rectangle 782"/>
                <p:cNvSpPr>
                  <a:spLocks noChangeArrowheads="1"/>
                </p:cNvSpPr>
                <p:nvPr/>
              </p:nvSpPr>
              <p:spPr bwMode="auto">
                <a:xfrm>
                  <a:off x="3222" y="144"/>
                  <a:ext cx="133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7" name="Rectangle 783"/>
                <p:cNvSpPr>
                  <a:spLocks noChangeArrowheads="1"/>
                </p:cNvSpPr>
                <p:nvPr/>
              </p:nvSpPr>
              <p:spPr bwMode="auto">
                <a:xfrm>
                  <a:off x="3366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8" name="Freeform 784"/>
                <p:cNvSpPr>
                  <a:spLocks noEditPoints="1"/>
                </p:cNvSpPr>
                <p:nvPr/>
              </p:nvSpPr>
              <p:spPr bwMode="auto">
                <a:xfrm>
                  <a:off x="3367" y="14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4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0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1" y="287"/>
                    </a:cxn>
                    <a:cxn ang="0">
                      <a:pos x="254" y="70"/>
                    </a:cxn>
                    <a:cxn ang="0">
                      <a:pos x="494" y="0"/>
                    </a:cxn>
                    <a:cxn ang="0">
                      <a:pos x="460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7" y="893"/>
                    </a:cxn>
                    <a:cxn ang="0">
                      <a:pos x="531" y="1064"/>
                    </a:cxn>
                    <a:cxn ang="0">
                      <a:pos x="709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0" y="77"/>
                    </a:cxn>
                  </a:cxnLst>
                  <a:rect l="0" t="0" r="r" b="b"/>
                  <a:pathLst>
                    <a:path w="987" h="1148">
                      <a:moveTo>
                        <a:pt x="494" y="0"/>
                      </a:moveTo>
                      <a:cubicBezTo>
                        <a:pt x="650" y="0"/>
                        <a:pt x="775" y="62"/>
                        <a:pt x="868" y="187"/>
                      </a:cubicBezTo>
                      <a:cubicBezTo>
                        <a:pt x="946" y="294"/>
                        <a:pt x="987" y="415"/>
                        <a:pt x="987" y="554"/>
                      </a:cubicBezTo>
                      <a:cubicBezTo>
                        <a:pt x="987" y="650"/>
                        <a:pt x="964" y="748"/>
                        <a:pt x="921" y="848"/>
                      </a:cubicBezTo>
                      <a:cubicBezTo>
                        <a:pt x="879" y="947"/>
                        <a:pt x="817" y="1020"/>
                        <a:pt x="740" y="1072"/>
                      </a:cubicBezTo>
                      <a:cubicBezTo>
                        <a:pt x="664" y="1123"/>
                        <a:pt x="577" y="1148"/>
                        <a:pt x="483" y="1148"/>
                      </a:cubicBezTo>
                      <a:cubicBezTo>
                        <a:pt x="328" y="1148"/>
                        <a:pt x="205" y="1084"/>
                        <a:pt x="115" y="953"/>
                      </a:cubicBezTo>
                      <a:cubicBezTo>
                        <a:pt x="39" y="842"/>
                        <a:pt x="0" y="720"/>
                        <a:pt x="0" y="584"/>
                      </a:cubicBezTo>
                      <a:cubicBezTo>
                        <a:pt x="0" y="485"/>
                        <a:pt x="24" y="386"/>
                        <a:pt x="71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10" y="0"/>
                        <a:pt x="494" y="0"/>
                      </a:cubicBezTo>
                      <a:close/>
                      <a:moveTo>
                        <a:pt x="460" y="77"/>
                      </a:moveTo>
                      <a:cubicBezTo>
                        <a:pt x="421" y="77"/>
                        <a:pt x="380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0" y="308"/>
                        <a:pt x="208" y="387"/>
                        <a:pt x="208" y="485"/>
                      </a:cubicBezTo>
                      <a:cubicBezTo>
                        <a:pt x="208" y="642"/>
                        <a:pt x="239" y="777"/>
                        <a:pt x="297" y="893"/>
                      </a:cubicBezTo>
                      <a:cubicBezTo>
                        <a:pt x="355" y="1008"/>
                        <a:pt x="433" y="1064"/>
                        <a:pt x="531" y="1064"/>
                      </a:cubicBezTo>
                      <a:cubicBezTo>
                        <a:pt x="603" y="1064"/>
                        <a:pt x="663" y="1032"/>
                        <a:pt x="709" y="969"/>
                      </a:cubicBezTo>
                      <a:cubicBezTo>
                        <a:pt x="755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0" y="114"/>
                        <a:pt x="542" y="77"/>
                        <a:pt x="460" y="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09" name="Rectangle 785"/>
                <p:cNvSpPr>
                  <a:spLocks noChangeArrowheads="1"/>
                </p:cNvSpPr>
                <p:nvPr/>
              </p:nvSpPr>
              <p:spPr bwMode="auto">
                <a:xfrm>
                  <a:off x="3366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0" name="Rectangle 786"/>
                <p:cNvSpPr>
                  <a:spLocks noChangeArrowheads="1"/>
                </p:cNvSpPr>
                <p:nvPr/>
              </p:nvSpPr>
              <p:spPr bwMode="auto">
                <a:xfrm>
                  <a:off x="3608" y="144"/>
                  <a:ext cx="166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1" name="Freeform 787"/>
                <p:cNvSpPr>
                  <a:spLocks/>
                </p:cNvSpPr>
                <p:nvPr/>
              </p:nvSpPr>
              <p:spPr bwMode="auto">
                <a:xfrm>
                  <a:off x="3609" y="14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77" y="0"/>
                    </a:cxn>
                    <a:cxn ang="0">
                      <a:pos x="477" y="44"/>
                    </a:cxn>
                    <a:cxn ang="0">
                      <a:pos x="454" y="44"/>
                    </a:cxn>
                    <a:cxn ang="0">
                      <a:pos x="379" y="67"/>
                    </a:cxn>
                    <a:cxn ang="0">
                      <a:pos x="353" y="124"/>
                    </a:cxn>
                    <a:cxn ang="0">
                      <a:pos x="390" y="252"/>
                    </a:cxn>
                    <a:cxn ang="0">
                      <a:pos x="639" y="798"/>
                    </a:cxn>
                    <a:cxn ang="0">
                      <a:pos x="868" y="200"/>
                    </a:cxn>
                    <a:cxn ang="0">
                      <a:pos x="887" y="104"/>
                    </a:cxn>
                    <a:cxn ang="0">
                      <a:pos x="879" y="72"/>
                    </a:cxn>
                    <a:cxn ang="0">
                      <a:pos x="851" y="51"/>
                    </a:cxn>
                    <a:cxn ang="0">
                      <a:pos x="784" y="44"/>
                    </a:cxn>
                    <a:cxn ang="0">
                      <a:pos x="784" y="0"/>
                    </a:cxn>
                    <a:cxn ang="0">
                      <a:pos x="1117" y="0"/>
                    </a:cxn>
                    <a:cxn ang="0">
                      <a:pos x="1117" y="44"/>
                    </a:cxn>
                    <a:cxn ang="0">
                      <a:pos x="1054" y="63"/>
                    </a:cxn>
                    <a:cxn ang="0">
                      <a:pos x="1004" y="116"/>
                    </a:cxn>
                    <a:cxn ang="0">
                      <a:pos x="966" y="207"/>
                    </a:cxn>
                    <a:cxn ang="0">
                      <a:pos x="550" y="1288"/>
                    </a:cxn>
                    <a:cxn ang="0">
                      <a:pos x="392" y="1525"/>
                    </a:cxn>
                    <a:cxn ang="0">
                      <a:pos x="203" y="1606"/>
                    </a:cxn>
                    <a:cxn ang="0">
                      <a:pos x="95" y="1565"/>
                    </a:cxn>
                    <a:cxn ang="0">
                      <a:pos x="53" y="1473"/>
                    </a:cxn>
                    <a:cxn ang="0">
                      <a:pos x="84" y="1394"/>
                    </a:cxn>
                    <a:cxn ang="0">
                      <a:pos x="168" y="1363"/>
                    </a:cxn>
                    <a:cxn ang="0">
                      <a:pos x="269" y="1389"/>
                    </a:cxn>
                    <a:cxn ang="0">
                      <a:pos x="324" y="1406"/>
                    </a:cxn>
                    <a:cxn ang="0">
                      <a:pos x="398" y="1370"/>
                    </a:cxn>
                    <a:cxn ang="0">
                      <a:pos x="477" y="1228"/>
                    </a:cxn>
                    <a:cxn ang="0">
                      <a:pos x="550" y="1040"/>
                    </a:cxn>
                    <a:cxn ang="0">
                      <a:pos x="183" y="223"/>
                    </a:cxn>
                    <a:cxn ang="0">
                      <a:pos x="128" y="133"/>
                    </a:cxn>
                    <a:cxn ang="0">
                      <a:pos x="83" y="77"/>
                    </a:cxn>
                    <a:cxn ang="0">
                      <a:pos x="0" y="4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17" h="1606">
                      <a:moveTo>
                        <a:pt x="0" y="0"/>
                      </a:moveTo>
                      <a:cubicBezTo>
                        <a:pt x="159" y="0"/>
                        <a:pt x="318" y="0"/>
                        <a:pt x="477" y="0"/>
                      </a:cubicBezTo>
                      <a:cubicBezTo>
                        <a:pt x="477" y="15"/>
                        <a:pt x="477" y="30"/>
                        <a:pt x="477" y="44"/>
                      </a:cubicBezTo>
                      <a:cubicBezTo>
                        <a:pt x="469" y="44"/>
                        <a:pt x="461" y="44"/>
                        <a:pt x="454" y="44"/>
                      </a:cubicBezTo>
                      <a:cubicBezTo>
                        <a:pt x="421" y="44"/>
                        <a:pt x="395" y="51"/>
                        <a:pt x="379" y="67"/>
                      </a:cubicBezTo>
                      <a:cubicBezTo>
                        <a:pt x="362" y="81"/>
                        <a:pt x="353" y="102"/>
                        <a:pt x="353" y="124"/>
                      </a:cubicBezTo>
                      <a:cubicBezTo>
                        <a:pt x="353" y="155"/>
                        <a:pt x="366" y="197"/>
                        <a:pt x="390" y="252"/>
                      </a:cubicBezTo>
                      <a:cubicBezTo>
                        <a:pt x="472" y="434"/>
                        <a:pt x="558" y="615"/>
                        <a:pt x="639" y="798"/>
                      </a:cubicBezTo>
                      <a:cubicBezTo>
                        <a:pt x="714" y="598"/>
                        <a:pt x="793" y="400"/>
                        <a:pt x="868" y="200"/>
                      </a:cubicBezTo>
                      <a:cubicBezTo>
                        <a:pt x="880" y="168"/>
                        <a:pt x="887" y="136"/>
                        <a:pt x="887" y="104"/>
                      </a:cubicBezTo>
                      <a:cubicBezTo>
                        <a:pt x="887" y="90"/>
                        <a:pt x="884" y="79"/>
                        <a:pt x="879" y="72"/>
                      </a:cubicBezTo>
                      <a:cubicBezTo>
                        <a:pt x="873" y="64"/>
                        <a:pt x="863" y="57"/>
                        <a:pt x="851" y="51"/>
                      </a:cubicBezTo>
                      <a:cubicBezTo>
                        <a:pt x="839" y="46"/>
                        <a:pt x="817" y="44"/>
                        <a:pt x="784" y="44"/>
                      </a:cubicBezTo>
                      <a:cubicBezTo>
                        <a:pt x="784" y="30"/>
                        <a:pt x="784" y="15"/>
                        <a:pt x="784" y="0"/>
                      </a:cubicBezTo>
                      <a:cubicBezTo>
                        <a:pt x="895" y="0"/>
                        <a:pt x="1006" y="0"/>
                        <a:pt x="1117" y="0"/>
                      </a:cubicBezTo>
                      <a:cubicBezTo>
                        <a:pt x="1117" y="15"/>
                        <a:pt x="1117" y="30"/>
                        <a:pt x="1117" y="44"/>
                      </a:cubicBezTo>
                      <a:cubicBezTo>
                        <a:pt x="1089" y="48"/>
                        <a:pt x="1068" y="53"/>
                        <a:pt x="1054" y="63"/>
                      </a:cubicBezTo>
                      <a:cubicBezTo>
                        <a:pt x="1039" y="72"/>
                        <a:pt x="1022" y="90"/>
                        <a:pt x="1004" y="116"/>
                      </a:cubicBezTo>
                      <a:cubicBezTo>
                        <a:pt x="998" y="126"/>
                        <a:pt x="985" y="157"/>
                        <a:pt x="966" y="207"/>
                      </a:cubicBezTo>
                      <a:cubicBezTo>
                        <a:pt x="830" y="568"/>
                        <a:pt x="686" y="926"/>
                        <a:pt x="550" y="1288"/>
                      </a:cubicBezTo>
                      <a:cubicBezTo>
                        <a:pt x="510" y="1393"/>
                        <a:pt x="457" y="1471"/>
                        <a:pt x="392" y="1525"/>
                      </a:cubicBezTo>
                      <a:cubicBezTo>
                        <a:pt x="327" y="1579"/>
                        <a:pt x="264" y="1606"/>
                        <a:pt x="203" y="1606"/>
                      </a:cubicBezTo>
                      <a:cubicBezTo>
                        <a:pt x="160" y="1606"/>
                        <a:pt x="123" y="1592"/>
                        <a:pt x="95" y="1565"/>
                      </a:cubicBezTo>
                      <a:cubicBezTo>
                        <a:pt x="68" y="1538"/>
                        <a:pt x="53" y="1507"/>
                        <a:pt x="53" y="1473"/>
                      </a:cubicBezTo>
                      <a:cubicBezTo>
                        <a:pt x="53" y="1439"/>
                        <a:pt x="63" y="1414"/>
                        <a:pt x="84" y="1394"/>
                      </a:cubicBezTo>
                      <a:cubicBezTo>
                        <a:pt x="104" y="1373"/>
                        <a:pt x="132" y="1363"/>
                        <a:pt x="168" y="1363"/>
                      </a:cubicBezTo>
                      <a:cubicBezTo>
                        <a:pt x="192" y="1363"/>
                        <a:pt x="226" y="1371"/>
                        <a:pt x="269" y="1389"/>
                      </a:cubicBezTo>
                      <a:cubicBezTo>
                        <a:pt x="299" y="1401"/>
                        <a:pt x="317" y="1406"/>
                        <a:pt x="324" y="1406"/>
                      </a:cubicBezTo>
                      <a:cubicBezTo>
                        <a:pt x="347" y="1406"/>
                        <a:pt x="371" y="1395"/>
                        <a:pt x="398" y="1370"/>
                      </a:cubicBezTo>
                      <a:cubicBezTo>
                        <a:pt x="423" y="1345"/>
                        <a:pt x="450" y="1298"/>
                        <a:pt x="477" y="1228"/>
                      </a:cubicBezTo>
                      <a:cubicBezTo>
                        <a:pt x="501" y="1165"/>
                        <a:pt x="526" y="1103"/>
                        <a:pt x="550" y="1040"/>
                      </a:cubicBezTo>
                      <a:cubicBezTo>
                        <a:pt x="429" y="767"/>
                        <a:pt x="302" y="496"/>
                        <a:pt x="183" y="223"/>
                      </a:cubicBezTo>
                      <a:cubicBezTo>
                        <a:pt x="172" y="199"/>
                        <a:pt x="153" y="170"/>
                        <a:pt x="128" y="133"/>
                      </a:cubicBezTo>
                      <a:cubicBezTo>
                        <a:pt x="110" y="105"/>
                        <a:pt x="95" y="86"/>
                        <a:pt x="83" y="77"/>
                      </a:cubicBezTo>
                      <a:cubicBezTo>
                        <a:pt x="66" y="64"/>
                        <a:pt x="39" y="53"/>
                        <a:pt x="0" y="44"/>
                      </a:cubicBezTo>
                      <a:cubicBezTo>
                        <a:pt x="0" y="30"/>
                        <a:pt x="0" y="15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2" name="Rectangle 788"/>
                <p:cNvSpPr>
                  <a:spLocks noChangeArrowheads="1"/>
                </p:cNvSpPr>
                <p:nvPr/>
              </p:nvSpPr>
              <p:spPr bwMode="auto">
                <a:xfrm>
                  <a:off x="3608" y="144"/>
                  <a:ext cx="166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3" name="Rectangle 789"/>
                <p:cNvSpPr>
                  <a:spLocks noChangeArrowheads="1"/>
                </p:cNvSpPr>
                <p:nvPr/>
              </p:nvSpPr>
              <p:spPr bwMode="auto">
                <a:xfrm>
                  <a:off x="3780" y="144"/>
                  <a:ext cx="15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4" name="Freeform 790"/>
                <p:cNvSpPr>
                  <a:spLocks/>
                </p:cNvSpPr>
                <p:nvPr/>
              </p:nvSpPr>
              <p:spPr bwMode="auto">
                <a:xfrm>
                  <a:off x="3780" y="145"/>
                  <a:ext cx="156" cy="162"/>
                </a:xfrm>
                <a:custGeom>
                  <a:avLst/>
                  <a:gdLst/>
                  <a:ahLst/>
                  <a:cxnLst>
                    <a:cxn ang="0">
                      <a:pos x="726" y="486"/>
                    </a:cxn>
                    <a:cxn ang="0">
                      <a:pos x="726" y="254"/>
                    </a:cxn>
                    <a:cxn ang="0">
                      <a:pos x="716" y="109"/>
                    </a:cxn>
                    <a:cxn ang="0">
                      <a:pos x="672" y="60"/>
                    </a:cxn>
                    <a:cxn ang="0">
                      <a:pos x="571" y="45"/>
                    </a:cxn>
                    <a:cxn ang="0">
                      <a:pos x="571" y="0"/>
                    </a:cxn>
                    <a:cxn ang="0">
                      <a:pos x="1066" y="0"/>
                    </a:cxn>
                    <a:cxn ang="0">
                      <a:pos x="1066" y="45"/>
                    </a:cxn>
                    <a:cxn ang="0">
                      <a:pos x="965" y="60"/>
                    </a:cxn>
                    <a:cxn ang="0">
                      <a:pos x="925" y="100"/>
                    </a:cxn>
                    <a:cxn ang="0">
                      <a:pos x="911" y="254"/>
                    </a:cxn>
                    <a:cxn ang="0">
                      <a:pos x="911" y="829"/>
                    </a:cxn>
                    <a:cxn ang="0">
                      <a:pos x="922" y="973"/>
                    </a:cxn>
                    <a:cxn ang="0">
                      <a:pos x="965" y="1022"/>
                    </a:cxn>
                    <a:cxn ang="0">
                      <a:pos x="1066" y="1039"/>
                    </a:cxn>
                    <a:cxn ang="0">
                      <a:pos x="1066" y="1083"/>
                    </a:cxn>
                    <a:cxn ang="0">
                      <a:pos x="547" y="1083"/>
                    </a:cxn>
                    <a:cxn ang="0">
                      <a:pos x="547" y="1039"/>
                    </a:cxn>
                    <a:cxn ang="0">
                      <a:pos x="664" y="1026"/>
                    </a:cxn>
                    <a:cxn ang="0">
                      <a:pos x="708" y="981"/>
                    </a:cxn>
                    <a:cxn ang="0">
                      <a:pos x="726" y="829"/>
                    </a:cxn>
                    <a:cxn ang="0">
                      <a:pos x="726" y="564"/>
                    </a:cxn>
                    <a:cxn ang="0">
                      <a:pos x="379" y="652"/>
                    </a:cxn>
                    <a:cxn ang="0">
                      <a:pos x="225" y="625"/>
                    </a:cxn>
                    <a:cxn ang="0">
                      <a:pos x="156" y="564"/>
                    </a:cxn>
                    <a:cxn ang="0">
                      <a:pos x="142" y="451"/>
                    </a:cxn>
                    <a:cxn ang="0">
                      <a:pos x="142" y="254"/>
                    </a:cxn>
                    <a:cxn ang="0">
                      <a:pos x="133" y="116"/>
                    </a:cxn>
                    <a:cxn ang="0">
                      <a:pos x="93" y="64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81" y="0"/>
                    </a:cxn>
                    <a:cxn ang="0">
                      <a:pos x="481" y="45"/>
                    </a:cxn>
                    <a:cxn ang="0">
                      <a:pos x="380" y="60"/>
                    </a:cxn>
                    <a:cxn ang="0">
                      <a:pos x="340" y="100"/>
                    </a:cxn>
                    <a:cxn ang="0">
                      <a:pos x="326" y="254"/>
                    </a:cxn>
                    <a:cxn ang="0">
                      <a:pos x="326" y="388"/>
                    </a:cxn>
                    <a:cxn ang="0">
                      <a:pos x="337" y="493"/>
                    </a:cxn>
                    <a:cxn ang="0">
                      <a:pos x="386" y="538"/>
                    </a:cxn>
                    <a:cxn ang="0">
                      <a:pos x="494" y="557"/>
                    </a:cxn>
                    <a:cxn ang="0">
                      <a:pos x="726" y="486"/>
                    </a:cxn>
                  </a:cxnLst>
                  <a:rect l="0" t="0" r="r" b="b"/>
                  <a:pathLst>
                    <a:path w="1066" h="1083">
                      <a:moveTo>
                        <a:pt x="726" y="486"/>
                      </a:moveTo>
                      <a:cubicBezTo>
                        <a:pt x="726" y="409"/>
                        <a:pt x="726" y="332"/>
                        <a:pt x="726" y="254"/>
                      </a:cubicBezTo>
                      <a:cubicBezTo>
                        <a:pt x="726" y="180"/>
                        <a:pt x="722" y="131"/>
                        <a:pt x="716" y="109"/>
                      </a:cubicBezTo>
                      <a:cubicBezTo>
                        <a:pt x="708" y="88"/>
                        <a:pt x="693" y="71"/>
                        <a:pt x="672" y="60"/>
                      </a:cubicBezTo>
                      <a:cubicBezTo>
                        <a:pt x="649" y="50"/>
                        <a:pt x="616" y="45"/>
                        <a:pt x="571" y="45"/>
                      </a:cubicBezTo>
                      <a:cubicBezTo>
                        <a:pt x="571" y="30"/>
                        <a:pt x="571" y="15"/>
                        <a:pt x="571" y="0"/>
                      </a:cubicBezTo>
                      <a:cubicBezTo>
                        <a:pt x="736" y="0"/>
                        <a:pt x="901" y="0"/>
                        <a:pt x="1066" y="0"/>
                      </a:cubicBezTo>
                      <a:cubicBezTo>
                        <a:pt x="1066" y="15"/>
                        <a:pt x="1066" y="30"/>
                        <a:pt x="1066" y="45"/>
                      </a:cubicBezTo>
                      <a:cubicBezTo>
                        <a:pt x="1015" y="45"/>
                        <a:pt x="982" y="50"/>
                        <a:pt x="965" y="60"/>
                      </a:cubicBezTo>
                      <a:cubicBezTo>
                        <a:pt x="949" y="71"/>
                        <a:pt x="935" y="85"/>
                        <a:pt x="925" y="100"/>
                      </a:cubicBezTo>
                      <a:cubicBezTo>
                        <a:pt x="916" y="116"/>
                        <a:pt x="911" y="168"/>
                        <a:pt x="911" y="254"/>
                      </a:cubicBezTo>
                      <a:cubicBezTo>
                        <a:pt x="911" y="446"/>
                        <a:pt x="911" y="637"/>
                        <a:pt x="911" y="829"/>
                      </a:cubicBezTo>
                      <a:cubicBezTo>
                        <a:pt x="911" y="903"/>
                        <a:pt x="914" y="951"/>
                        <a:pt x="922" y="973"/>
                      </a:cubicBezTo>
                      <a:cubicBezTo>
                        <a:pt x="929" y="995"/>
                        <a:pt x="943" y="1012"/>
                        <a:pt x="965" y="1022"/>
                      </a:cubicBezTo>
                      <a:cubicBezTo>
                        <a:pt x="986" y="1033"/>
                        <a:pt x="1020" y="1039"/>
                        <a:pt x="1066" y="1039"/>
                      </a:cubicBezTo>
                      <a:cubicBezTo>
                        <a:pt x="1066" y="1054"/>
                        <a:pt x="1066" y="1068"/>
                        <a:pt x="1066" y="1083"/>
                      </a:cubicBezTo>
                      <a:cubicBezTo>
                        <a:pt x="893" y="1083"/>
                        <a:pt x="720" y="1083"/>
                        <a:pt x="547" y="1083"/>
                      </a:cubicBezTo>
                      <a:cubicBezTo>
                        <a:pt x="547" y="1068"/>
                        <a:pt x="547" y="1054"/>
                        <a:pt x="547" y="1039"/>
                      </a:cubicBezTo>
                      <a:cubicBezTo>
                        <a:pt x="606" y="1036"/>
                        <a:pt x="645" y="1032"/>
                        <a:pt x="664" y="1026"/>
                      </a:cubicBezTo>
                      <a:cubicBezTo>
                        <a:pt x="682" y="1020"/>
                        <a:pt x="697" y="1006"/>
                        <a:pt x="708" y="981"/>
                      </a:cubicBezTo>
                      <a:cubicBezTo>
                        <a:pt x="719" y="956"/>
                        <a:pt x="726" y="906"/>
                        <a:pt x="726" y="829"/>
                      </a:cubicBezTo>
                      <a:cubicBezTo>
                        <a:pt x="726" y="740"/>
                        <a:pt x="726" y="652"/>
                        <a:pt x="726" y="564"/>
                      </a:cubicBezTo>
                      <a:cubicBezTo>
                        <a:pt x="616" y="624"/>
                        <a:pt x="501" y="652"/>
                        <a:pt x="379" y="652"/>
                      </a:cubicBezTo>
                      <a:cubicBezTo>
                        <a:pt x="313" y="652"/>
                        <a:pt x="262" y="644"/>
                        <a:pt x="225" y="625"/>
                      </a:cubicBezTo>
                      <a:cubicBezTo>
                        <a:pt x="189" y="607"/>
                        <a:pt x="166" y="588"/>
                        <a:pt x="156" y="564"/>
                      </a:cubicBezTo>
                      <a:cubicBezTo>
                        <a:pt x="146" y="541"/>
                        <a:pt x="142" y="503"/>
                        <a:pt x="142" y="451"/>
                      </a:cubicBezTo>
                      <a:cubicBezTo>
                        <a:pt x="142" y="386"/>
                        <a:pt x="142" y="320"/>
                        <a:pt x="142" y="254"/>
                      </a:cubicBezTo>
                      <a:cubicBezTo>
                        <a:pt x="142" y="185"/>
                        <a:pt x="138" y="138"/>
                        <a:pt x="133" y="116"/>
                      </a:cubicBezTo>
                      <a:cubicBezTo>
                        <a:pt x="127" y="93"/>
                        <a:pt x="113" y="78"/>
                        <a:pt x="93" y="64"/>
                      </a:cubicBezTo>
                      <a:cubicBezTo>
                        <a:pt x="71" y="51"/>
                        <a:pt x="41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0" y="0"/>
                        <a:pt x="320" y="0"/>
                        <a:pt x="481" y="0"/>
                      </a:cubicBezTo>
                      <a:cubicBezTo>
                        <a:pt x="481" y="15"/>
                        <a:pt x="481" y="30"/>
                        <a:pt x="481" y="45"/>
                      </a:cubicBezTo>
                      <a:cubicBezTo>
                        <a:pt x="430" y="45"/>
                        <a:pt x="397" y="50"/>
                        <a:pt x="380" y="60"/>
                      </a:cubicBezTo>
                      <a:cubicBezTo>
                        <a:pt x="364" y="71"/>
                        <a:pt x="350" y="85"/>
                        <a:pt x="340" y="100"/>
                      </a:cubicBezTo>
                      <a:cubicBezTo>
                        <a:pt x="331" y="116"/>
                        <a:pt x="326" y="168"/>
                        <a:pt x="326" y="254"/>
                      </a:cubicBezTo>
                      <a:cubicBezTo>
                        <a:pt x="326" y="299"/>
                        <a:pt x="326" y="344"/>
                        <a:pt x="326" y="388"/>
                      </a:cubicBezTo>
                      <a:cubicBezTo>
                        <a:pt x="326" y="440"/>
                        <a:pt x="329" y="475"/>
                        <a:pt x="337" y="493"/>
                      </a:cubicBezTo>
                      <a:cubicBezTo>
                        <a:pt x="344" y="511"/>
                        <a:pt x="360" y="526"/>
                        <a:pt x="386" y="538"/>
                      </a:cubicBezTo>
                      <a:cubicBezTo>
                        <a:pt x="412" y="551"/>
                        <a:pt x="448" y="557"/>
                        <a:pt x="494" y="557"/>
                      </a:cubicBezTo>
                      <a:cubicBezTo>
                        <a:pt x="576" y="557"/>
                        <a:pt x="653" y="534"/>
                        <a:pt x="726" y="486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5" name="Rectangle 791"/>
                <p:cNvSpPr>
                  <a:spLocks noChangeArrowheads="1"/>
                </p:cNvSpPr>
                <p:nvPr/>
              </p:nvSpPr>
              <p:spPr bwMode="auto">
                <a:xfrm>
                  <a:off x="3780" y="144"/>
                  <a:ext cx="15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6" name="Rectangle 792"/>
                <p:cNvSpPr>
                  <a:spLocks noChangeArrowheads="1"/>
                </p:cNvSpPr>
                <p:nvPr/>
              </p:nvSpPr>
              <p:spPr bwMode="auto">
                <a:xfrm>
                  <a:off x="3956" y="139"/>
                  <a:ext cx="129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7" name="Freeform 793"/>
                <p:cNvSpPr>
                  <a:spLocks noEditPoints="1"/>
                </p:cNvSpPr>
                <p:nvPr/>
              </p:nvSpPr>
              <p:spPr bwMode="auto">
                <a:xfrm>
                  <a:off x="3956" y="14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159" y="441"/>
                    </a:cxn>
                    <a:cxn ang="0">
                      <a:pos x="269" y="819"/>
                    </a:cxn>
                    <a:cxn ang="0">
                      <a:pos x="532" y="956"/>
                    </a:cxn>
                    <a:cxn ang="0">
                      <a:pos x="707" y="897"/>
                    </a:cxn>
                    <a:cxn ang="0">
                      <a:pos x="831" y="697"/>
                    </a:cxn>
                    <a:cxn ang="0">
                      <a:pos x="866" y="721"/>
                    </a:cxn>
                    <a:cxn ang="0">
                      <a:pos x="729" y="1015"/>
                    </a:cxn>
                    <a:cxn ang="0">
                      <a:pos x="447" y="1149"/>
                    </a:cxn>
                    <a:cxn ang="0">
                      <a:pos x="132" y="996"/>
                    </a:cxn>
                    <a:cxn ang="0">
                      <a:pos x="0" y="588"/>
                    </a:cxn>
                    <a:cxn ang="0">
                      <a:pos x="135" y="155"/>
                    </a:cxn>
                    <a:cxn ang="0">
                      <a:pos x="472" y="0"/>
                    </a:cxn>
                    <a:cxn ang="0">
                      <a:pos x="755" y="119"/>
                    </a:cxn>
                    <a:cxn ang="0">
                      <a:pos x="866" y="441"/>
                    </a:cxn>
                    <a:cxn ang="0">
                      <a:pos x="159" y="441"/>
                    </a:cxn>
                    <a:cxn ang="0">
                      <a:pos x="159" y="373"/>
                    </a:cxn>
                    <a:cxn ang="0">
                      <a:pos x="632" y="373"/>
                    </a:cxn>
                    <a:cxn ang="0">
                      <a:pos x="608" y="225"/>
                    </a:cxn>
                    <a:cxn ang="0">
                      <a:pos x="526" y="122"/>
                    </a:cxn>
                    <a:cxn ang="0">
                      <a:pos x="410" y="84"/>
                    </a:cxn>
                    <a:cxn ang="0">
                      <a:pos x="244" y="159"/>
                    </a:cxn>
                    <a:cxn ang="0">
                      <a:pos x="159" y="373"/>
                    </a:cxn>
                  </a:cxnLst>
                  <a:rect l="0" t="0" r="r" b="b"/>
                  <a:pathLst>
                    <a:path w="866" h="1149">
                      <a:moveTo>
                        <a:pt x="159" y="441"/>
                      </a:moveTo>
                      <a:cubicBezTo>
                        <a:pt x="158" y="602"/>
                        <a:pt x="196" y="728"/>
                        <a:pt x="269" y="819"/>
                      </a:cubicBezTo>
                      <a:cubicBezTo>
                        <a:pt x="343" y="911"/>
                        <a:pt x="431" y="956"/>
                        <a:pt x="532" y="956"/>
                      </a:cubicBezTo>
                      <a:cubicBezTo>
                        <a:pt x="599" y="956"/>
                        <a:pt x="657" y="936"/>
                        <a:pt x="707" y="897"/>
                      </a:cubicBezTo>
                      <a:cubicBezTo>
                        <a:pt x="755" y="858"/>
                        <a:pt x="798" y="792"/>
                        <a:pt x="831" y="697"/>
                      </a:cubicBezTo>
                      <a:cubicBezTo>
                        <a:pt x="842" y="706"/>
                        <a:pt x="854" y="713"/>
                        <a:pt x="866" y="721"/>
                      </a:cubicBezTo>
                      <a:cubicBezTo>
                        <a:pt x="850" y="828"/>
                        <a:pt x="803" y="926"/>
                        <a:pt x="729" y="1015"/>
                      </a:cubicBezTo>
                      <a:cubicBezTo>
                        <a:pt x="655" y="1105"/>
                        <a:pt x="559" y="1149"/>
                        <a:pt x="447" y="1149"/>
                      </a:cubicBezTo>
                      <a:cubicBezTo>
                        <a:pt x="324" y="1149"/>
                        <a:pt x="218" y="1099"/>
                        <a:pt x="132" y="996"/>
                      </a:cubicBezTo>
                      <a:cubicBezTo>
                        <a:pt x="44" y="895"/>
                        <a:pt x="0" y="760"/>
                        <a:pt x="0" y="588"/>
                      </a:cubicBezTo>
                      <a:cubicBezTo>
                        <a:pt x="0" y="403"/>
                        <a:pt x="46" y="260"/>
                        <a:pt x="135" y="155"/>
                      </a:cubicBezTo>
                      <a:cubicBezTo>
                        <a:pt x="223" y="51"/>
                        <a:pt x="337" y="0"/>
                        <a:pt x="472" y="0"/>
                      </a:cubicBezTo>
                      <a:cubicBezTo>
                        <a:pt x="588" y="0"/>
                        <a:pt x="682" y="40"/>
                        <a:pt x="755" y="119"/>
                      </a:cubicBezTo>
                      <a:cubicBezTo>
                        <a:pt x="828" y="200"/>
                        <a:pt x="866" y="307"/>
                        <a:pt x="866" y="441"/>
                      </a:cubicBezTo>
                      <a:cubicBezTo>
                        <a:pt x="629" y="441"/>
                        <a:pt x="394" y="441"/>
                        <a:pt x="159" y="441"/>
                      </a:cubicBezTo>
                      <a:close/>
                      <a:moveTo>
                        <a:pt x="159" y="373"/>
                      </a:moveTo>
                      <a:cubicBezTo>
                        <a:pt x="316" y="373"/>
                        <a:pt x="474" y="373"/>
                        <a:pt x="632" y="373"/>
                      </a:cubicBezTo>
                      <a:cubicBezTo>
                        <a:pt x="629" y="303"/>
                        <a:pt x="621" y="255"/>
                        <a:pt x="608" y="225"/>
                      </a:cubicBezTo>
                      <a:cubicBezTo>
                        <a:pt x="590" y="182"/>
                        <a:pt x="562" y="147"/>
                        <a:pt x="526" y="122"/>
                      </a:cubicBezTo>
                      <a:cubicBezTo>
                        <a:pt x="489" y="96"/>
                        <a:pt x="450" y="84"/>
                        <a:pt x="410" y="84"/>
                      </a:cubicBezTo>
                      <a:cubicBezTo>
                        <a:pt x="348" y="84"/>
                        <a:pt x="292" y="108"/>
                        <a:pt x="244" y="159"/>
                      </a:cubicBezTo>
                      <a:cubicBezTo>
                        <a:pt x="196" y="211"/>
                        <a:pt x="166" y="281"/>
                        <a:pt x="159" y="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8" name="Rectangle 794"/>
                <p:cNvSpPr>
                  <a:spLocks noChangeArrowheads="1"/>
                </p:cNvSpPr>
                <p:nvPr/>
              </p:nvSpPr>
              <p:spPr bwMode="auto">
                <a:xfrm>
                  <a:off x="3956" y="139"/>
                  <a:ext cx="129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19" name="Rectangle 795"/>
                <p:cNvSpPr>
                  <a:spLocks noChangeArrowheads="1"/>
                </p:cNvSpPr>
                <p:nvPr/>
              </p:nvSpPr>
              <p:spPr bwMode="auto">
                <a:xfrm>
                  <a:off x="4099" y="144"/>
                  <a:ext cx="166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0" name="Freeform 796"/>
                <p:cNvSpPr>
                  <a:spLocks/>
                </p:cNvSpPr>
                <p:nvPr/>
              </p:nvSpPr>
              <p:spPr bwMode="auto">
                <a:xfrm>
                  <a:off x="4100" y="14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340" y="484"/>
                    </a:cxn>
                    <a:cxn ang="0">
                      <a:pos x="782" y="484"/>
                    </a:cxn>
                    <a:cxn ang="0">
                      <a:pos x="782" y="254"/>
                    </a:cxn>
                    <a:cxn ang="0">
                      <a:pos x="774" y="119"/>
                    </a:cxn>
                    <a:cxn ang="0">
                      <a:pos x="737" y="67"/>
                    </a:cxn>
                    <a:cxn ang="0">
                      <a:pos x="627" y="45"/>
                    </a:cxn>
                    <a:cxn ang="0">
                      <a:pos x="627" y="0"/>
                    </a:cxn>
                    <a:cxn ang="0">
                      <a:pos x="1122" y="0"/>
                    </a:cxn>
                    <a:cxn ang="0">
                      <a:pos x="1122" y="45"/>
                    </a:cxn>
                    <a:cxn ang="0">
                      <a:pos x="1021" y="62"/>
                    </a:cxn>
                    <a:cxn ang="0">
                      <a:pos x="977" y="109"/>
                    </a:cxn>
                    <a:cxn ang="0">
                      <a:pos x="966" y="254"/>
                    </a:cxn>
                    <a:cxn ang="0">
                      <a:pos x="966" y="829"/>
                    </a:cxn>
                    <a:cxn ang="0">
                      <a:pos x="975" y="965"/>
                    </a:cxn>
                    <a:cxn ang="0">
                      <a:pos x="1015" y="1017"/>
                    </a:cxn>
                    <a:cxn ang="0">
                      <a:pos x="1122" y="1039"/>
                    </a:cxn>
                    <a:cxn ang="0">
                      <a:pos x="1122" y="1083"/>
                    </a:cxn>
                    <a:cxn ang="0">
                      <a:pos x="627" y="1083"/>
                    </a:cxn>
                    <a:cxn ang="0">
                      <a:pos x="627" y="1039"/>
                    </a:cxn>
                    <a:cxn ang="0">
                      <a:pos x="751" y="1003"/>
                    </a:cxn>
                    <a:cxn ang="0">
                      <a:pos x="782" y="829"/>
                    </a:cxn>
                    <a:cxn ang="0">
                      <a:pos x="782" y="560"/>
                    </a:cxn>
                    <a:cxn ang="0">
                      <a:pos x="340" y="560"/>
                    </a:cxn>
                    <a:cxn ang="0">
                      <a:pos x="340" y="829"/>
                    </a:cxn>
                    <a:cxn ang="0">
                      <a:pos x="348" y="965"/>
                    </a:cxn>
                    <a:cxn ang="0">
                      <a:pos x="389" y="1017"/>
                    </a:cxn>
                    <a:cxn ang="0">
                      <a:pos x="495" y="1039"/>
                    </a:cxn>
                    <a:cxn ang="0">
                      <a:pos x="495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8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8" y="118"/>
                    </a:cxn>
                    <a:cxn ang="0">
                      <a:pos x="107" y="65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95" y="0"/>
                    </a:cxn>
                    <a:cxn ang="0">
                      <a:pos x="495" y="45"/>
                    </a:cxn>
                    <a:cxn ang="0">
                      <a:pos x="395" y="62"/>
                    </a:cxn>
                    <a:cxn ang="0">
                      <a:pos x="351" y="109"/>
                    </a:cxn>
                    <a:cxn ang="0">
                      <a:pos x="340" y="254"/>
                    </a:cxn>
                    <a:cxn ang="0">
                      <a:pos x="340" y="484"/>
                    </a:cxn>
                  </a:cxnLst>
                  <a:rect l="0" t="0" r="r" b="b"/>
                  <a:pathLst>
                    <a:path w="1122" h="1083">
                      <a:moveTo>
                        <a:pt x="340" y="484"/>
                      </a:moveTo>
                      <a:cubicBezTo>
                        <a:pt x="487" y="484"/>
                        <a:pt x="634" y="484"/>
                        <a:pt x="782" y="484"/>
                      </a:cubicBezTo>
                      <a:cubicBezTo>
                        <a:pt x="782" y="407"/>
                        <a:pt x="782" y="331"/>
                        <a:pt x="782" y="254"/>
                      </a:cubicBezTo>
                      <a:cubicBezTo>
                        <a:pt x="782" y="185"/>
                        <a:pt x="780" y="141"/>
                        <a:pt x="774" y="119"/>
                      </a:cubicBezTo>
                      <a:cubicBezTo>
                        <a:pt x="769" y="100"/>
                        <a:pt x="756" y="82"/>
                        <a:pt x="737" y="67"/>
                      </a:cubicBezTo>
                      <a:cubicBezTo>
                        <a:pt x="715" y="52"/>
                        <a:pt x="679" y="45"/>
                        <a:pt x="627" y="45"/>
                      </a:cubicBezTo>
                      <a:cubicBezTo>
                        <a:pt x="627" y="30"/>
                        <a:pt x="627" y="15"/>
                        <a:pt x="627" y="0"/>
                      </a:cubicBezTo>
                      <a:cubicBezTo>
                        <a:pt x="792" y="0"/>
                        <a:pt x="956" y="0"/>
                        <a:pt x="1122" y="0"/>
                      </a:cubicBezTo>
                      <a:cubicBezTo>
                        <a:pt x="1122" y="15"/>
                        <a:pt x="1122" y="30"/>
                        <a:pt x="1122" y="45"/>
                      </a:cubicBezTo>
                      <a:cubicBezTo>
                        <a:pt x="1076" y="45"/>
                        <a:pt x="1042" y="51"/>
                        <a:pt x="1021" y="62"/>
                      </a:cubicBezTo>
                      <a:cubicBezTo>
                        <a:pt x="1000" y="72"/>
                        <a:pt x="985" y="89"/>
                        <a:pt x="977" y="109"/>
                      </a:cubicBezTo>
                      <a:cubicBezTo>
                        <a:pt x="970" y="130"/>
                        <a:pt x="966" y="178"/>
                        <a:pt x="966" y="254"/>
                      </a:cubicBezTo>
                      <a:cubicBezTo>
                        <a:pt x="966" y="446"/>
                        <a:pt x="966" y="637"/>
                        <a:pt x="966" y="829"/>
                      </a:cubicBezTo>
                      <a:cubicBezTo>
                        <a:pt x="966" y="897"/>
                        <a:pt x="970" y="942"/>
                        <a:pt x="975" y="965"/>
                      </a:cubicBezTo>
                      <a:cubicBezTo>
                        <a:pt x="981" y="987"/>
                        <a:pt x="994" y="1005"/>
                        <a:pt x="1015" y="1017"/>
                      </a:cubicBezTo>
                      <a:cubicBezTo>
                        <a:pt x="1037" y="1032"/>
                        <a:pt x="1072" y="1039"/>
                        <a:pt x="1122" y="1039"/>
                      </a:cubicBezTo>
                      <a:cubicBezTo>
                        <a:pt x="1122" y="1054"/>
                        <a:pt x="1122" y="1068"/>
                        <a:pt x="1122" y="1083"/>
                      </a:cubicBezTo>
                      <a:cubicBezTo>
                        <a:pt x="956" y="1083"/>
                        <a:pt x="792" y="1083"/>
                        <a:pt x="627" y="1083"/>
                      </a:cubicBezTo>
                      <a:cubicBezTo>
                        <a:pt x="627" y="1068"/>
                        <a:pt x="627" y="1054"/>
                        <a:pt x="627" y="1039"/>
                      </a:cubicBezTo>
                      <a:cubicBezTo>
                        <a:pt x="689" y="1039"/>
                        <a:pt x="729" y="1028"/>
                        <a:pt x="751" y="1003"/>
                      </a:cubicBezTo>
                      <a:cubicBezTo>
                        <a:pt x="772" y="979"/>
                        <a:pt x="782" y="921"/>
                        <a:pt x="782" y="829"/>
                      </a:cubicBezTo>
                      <a:cubicBezTo>
                        <a:pt x="782" y="740"/>
                        <a:pt x="782" y="650"/>
                        <a:pt x="782" y="560"/>
                      </a:cubicBezTo>
                      <a:cubicBezTo>
                        <a:pt x="634" y="560"/>
                        <a:pt x="487" y="560"/>
                        <a:pt x="340" y="560"/>
                      </a:cubicBezTo>
                      <a:cubicBezTo>
                        <a:pt x="340" y="650"/>
                        <a:pt x="340" y="740"/>
                        <a:pt x="340" y="829"/>
                      </a:cubicBezTo>
                      <a:cubicBezTo>
                        <a:pt x="340" y="897"/>
                        <a:pt x="344" y="942"/>
                        <a:pt x="348" y="965"/>
                      </a:cubicBezTo>
                      <a:cubicBezTo>
                        <a:pt x="354" y="987"/>
                        <a:pt x="368" y="1005"/>
                        <a:pt x="389" y="1017"/>
                      </a:cubicBezTo>
                      <a:cubicBezTo>
                        <a:pt x="410" y="1032"/>
                        <a:pt x="446" y="1039"/>
                        <a:pt x="495" y="1039"/>
                      </a:cubicBezTo>
                      <a:cubicBezTo>
                        <a:pt x="495" y="1054"/>
                        <a:pt x="495" y="1068"/>
                        <a:pt x="495" y="1083"/>
                      </a:cubicBezTo>
                      <a:cubicBezTo>
                        <a:pt x="330" y="1083"/>
                        <a:pt x="165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8" y="1000"/>
                      </a:cubicBezTo>
                      <a:cubicBezTo>
                        <a:pt x="147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85"/>
                        <a:pt x="153" y="141"/>
                        <a:pt x="148" y="118"/>
                      </a:cubicBezTo>
                      <a:cubicBezTo>
                        <a:pt x="142" y="96"/>
                        <a:pt x="128" y="78"/>
                        <a:pt x="107" y="65"/>
                      </a:cubicBezTo>
                      <a:cubicBezTo>
                        <a:pt x="85" y="52"/>
                        <a:pt x="49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5" y="0"/>
                        <a:pt x="330" y="0"/>
                        <a:pt x="495" y="0"/>
                      </a:cubicBezTo>
                      <a:cubicBezTo>
                        <a:pt x="495" y="15"/>
                        <a:pt x="495" y="30"/>
                        <a:pt x="495" y="45"/>
                      </a:cubicBezTo>
                      <a:cubicBezTo>
                        <a:pt x="449" y="45"/>
                        <a:pt x="415" y="51"/>
                        <a:pt x="395" y="62"/>
                      </a:cubicBezTo>
                      <a:cubicBezTo>
                        <a:pt x="374" y="72"/>
                        <a:pt x="359" y="89"/>
                        <a:pt x="351" y="109"/>
                      </a:cubicBezTo>
                      <a:cubicBezTo>
                        <a:pt x="344" y="130"/>
                        <a:pt x="340" y="178"/>
                        <a:pt x="340" y="254"/>
                      </a:cubicBezTo>
                      <a:cubicBezTo>
                        <a:pt x="340" y="331"/>
                        <a:pt x="340" y="407"/>
                        <a:pt x="340" y="484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1" name="Rectangle 797"/>
                <p:cNvSpPr>
                  <a:spLocks noChangeArrowheads="1"/>
                </p:cNvSpPr>
                <p:nvPr/>
              </p:nvSpPr>
              <p:spPr bwMode="auto">
                <a:xfrm>
                  <a:off x="4099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2" name="Rectangle 798"/>
                <p:cNvSpPr>
                  <a:spLocks noChangeArrowheads="1"/>
                </p:cNvSpPr>
                <p:nvPr/>
              </p:nvSpPr>
              <p:spPr bwMode="auto">
                <a:xfrm>
                  <a:off x="4278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3" name="Freeform 799"/>
                <p:cNvSpPr>
                  <a:spLocks/>
                </p:cNvSpPr>
                <p:nvPr/>
              </p:nvSpPr>
              <p:spPr bwMode="auto">
                <a:xfrm>
                  <a:off x="4279" y="14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339" y="750"/>
                    </a:cxn>
                    <a:cxn ang="0">
                      <a:pos x="782" y="208"/>
                    </a:cxn>
                    <a:cxn ang="0">
                      <a:pos x="749" y="81"/>
                    </a:cxn>
                    <a:cxn ang="0">
                      <a:pos x="646" y="45"/>
                    </a:cxn>
                    <a:cxn ang="0">
                      <a:pos x="646" y="0"/>
                    </a:cxn>
                    <a:cxn ang="0">
                      <a:pos x="1121" y="0"/>
                    </a:cxn>
                    <a:cxn ang="0">
                      <a:pos x="1121" y="45"/>
                    </a:cxn>
                    <a:cxn ang="0">
                      <a:pos x="1020" y="60"/>
                    </a:cxn>
                    <a:cxn ang="0">
                      <a:pos x="980" y="100"/>
                    </a:cxn>
                    <a:cxn ang="0">
                      <a:pos x="966" y="254"/>
                    </a:cxn>
                    <a:cxn ang="0">
                      <a:pos x="966" y="829"/>
                    </a:cxn>
                    <a:cxn ang="0">
                      <a:pos x="978" y="977"/>
                    </a:cxn>
                    <a:cxn ang="0">
                      <a:pos x="1017" y="1020"/>
                    </a:cxn>
                    <a:cxn ang="0">
                      <a:pos x="1121" y="1039"/>
                    </a:cxn>
                    <a:cxn ang="0">
                      <a:pos x="1121" y="1083"/>
                    </a:cxn>
                    <a:cxn ang="0">
                      <a:pos x="627" y="1083"/>
                    </a:cxn>
                    <a:cxn ang="0">
                      <a:pos x="627" y="1039"/>
                    </a:cxn>
                    <a:cxn ang="0">
                      <a:pos x="750" y="1003"/>
                    </a:cxn>
                    <a:cxn ang="0">
                      <a:pos x="782" y="829"/>
                    </a:cxn>
                    <a:cxn ang="0">
                      <a:pos x="782" y="319"/>
                    </a:cxn>
                    <a:cxn ang="0">
                      <a:pos x="339" y="862"/>
                    </a:cxn>
                    <a:cxn ang="0">
                      <a:pos x="366" y="1000"/>
                    </a:cxn>
                    <a:cxn ang="0">
                      <a:pos x="472" y="1039"/>
                    </a:cxn>
                    <a:cxn ang="0">
                      <a:pos x="472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7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3" y="104"/>
                    </a:cxn>
                    <a:cxn ang="0">
                      <a:pos x="105" y="63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94" y="0"/>
                    </a:cxn>
                    <a:cxn ang="0">
                      <a:pos x="494" y="45"/>
                    </a:cxn>
                    <a:cxn ang="0">
                      <a:pos x="394" y="60"/>
                    </a:cxn>
                    <a:cxn ang="0">
                      <a:pos x="354" y="100"/>
                    </a:cxn>
                    <a:cxn ang="0">
                      <a:pos x="339" y="254"/>
                    </a:cxn>
                    <a:cxn ang="0">
                      <a:pos x="339" y="750"/>
                    </a:cxn>
                  </a:cxnLst>
                  <a:rect l="0" t="0" r="r" b="b"/>
                  <a:pathLst>
                    <a:path w="1121" h="1083">
                      <a:moveTo>
                        <a:pt x="339" y="750"/>
                      </a:moveTo>
                      <a:cubicBezTo>
                        <a:pt x="485" y="568"/>
                        <a:pt x="636" y="390"/>
                        <a:pt x="782" y="208"/>
                      </a:cubicBezTo>
                      <a:cubicBezTo>
                        <a:pt x="780" y="148"/>
                        <a:pt x="769" y="106"/>
                        <a:pt x="749" y="81"/>
                      </a:cubicBezTo>
                      <a:cubicBezTo>
                        <a:pt x="729" y="58"/>
                        <a:pt x="694" y="46"/>
                        <a:pt x="646" y="45"/>
                      </a:cubicBezTo>
                      <a:cubicBezTo>
                        <a:pt x="646" y="30"/>
                        <a:pt x="646" y="15"/>
                        <a:pt x="646" y="0"/>
                      </a:cubicBezTo>
                      <a:cubicBezTo>
                        <a:pt x="804" y="0"/>
                        <a:pt x="962" y="0"/>
                        <a:pt x="1121" y="0"/>
                      </a:cubicBezTo>
                      <a:cubicBezTo>
                        <a:pt x="1121" y="15"/>
                        <a:pt x="1121" y="30"/>
                        <a:pt x="1121" y="45"/>
                      </a:cubicBezTo>
                      <a:cubicBezTo>
                        <a:pt x="1071" y="45"/>
                        <a:pt x="1037" y="50"/>
                        <a:pt x="1020" y="60"/>
                      </a:cubicBezTo>
                      <a:cubicBezTo>
                        <a:pt x="1004" y="71"/>
                        <a:pt x="990" y="85"/>
                        <a:pt x="980" y="100"/>
                      </a:cubicBezTo>
                      <a:cubicBezTo>
                        <a:pt x="971" y="116"/>
                        <a:pt x="966" y="168"/>
                        <a:pt x="966" y="254"/>
                      </a:cubicBezTo>
                      <a:cubicBezTo>
                        <a:pt x="966" y="446"/>
                        <a:pt x="966" y="637"/>
                        <a:pt x="966" y="829"/>
                      </a:cubicBezTo>
                      <a:cubicBezTo>
                        <a:pt x="966" y="913"/>
                        <a:pt x="971" y="962"/>
                        <a:pt x="978" y="977"/>
                      </a:cubicBezTo>
                      <a:cubicBezTo>
                        <a:pt x="986" y="994"/>
                        <a:pt x="999" y="1008"/>
                        <a:pt x="1017" y="1020"/>
                      </a:cubicBezTo>
                      <a:cubicBezTo>
                        <a:pt x="1034" y="1033"/>
                        <a:pt x="1068" y="1039"/>
                        <a:pt x="1121" y="1039"/>
                      </a:cubicBezTo>
                      <a:cubicBezTo>
                        <a:pt x="1121" y="1054"/>
                        <a:pt x="1121" y="1068"/>
                        <a:pt x="1121" y="1083"/>
                      </a:cubicBezTo>
                      <a:cubicBezTo>
                        <a:pt x="956" y="1083"/>
                        <a:pt x="791" y="1083"/>
                        <a:pt x="627" y="1083"/>
                      </a:cubicBezTo>
                      <a:cubicBezTo>
                        <a:pt x="627" y="1068"/>
                        <a:pt x="627" y="1054"/>
                        <a:pt x="627" y="1039"/>
                      </a:cubicBezTo>
                      <a:cubicBezTo>
                        <a:pt x="688" y="1039"/>
                        <a:pt x="729" y="1028"/>
                        <a:pt x="750" y="1003"/>
                      </a:cubicBezTo>
                      <a:cubicBezTo>
                        <a:pt x="772" y="979"/>
                        <a:pt x="782" y="921"/>
                        <a:pt x="782" y="829"/>
                      </a:cubicBezTo>
                      <a:cubicBezTo>
                        <a:pt x="782" y="659"/>
                        <a:pt x="782" y="489"/>
                        <a:pt x="782" y="319"/>
                      </a:cubicBezTo>
                      <a:cubicBezTo>
                        <a:pt x="636" y="502"/>
                        <a:pt x="485" y="680"/>
                        <a:pt x="339" y="862"/>
                      </a:cubicBezTo>
                      <a:cubicBezTo>
                        <a:pt x="341" y="929"/>
                        <a:pt x="349" y="975"/>
                        <a:pt x="366" y="1000"/>
                      </a:cubicBezTo>
                      <a:cubicBezTo>
                        <a:pt x="383" y="1025"/>
                        <a:pt x="417" y="1038"/>
                        <a:pt x="472" y="1039"/>
                      </a:cubicBezTo>
                      <a:cubicBezTo>
                        <a:pt x="472" y="1054"/>
                        <a:pt x="472" y="1068"/>
                        <a:pt x="472" y="1083"/>
                      </a:cubicBezTo>
                      <a:cubicBezTo>
                        <a:pt x="315" y="1083"/>
                        <a:pt x="157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7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70"/>
                        <a:pt x="150" y="119"/>
                        <a:pt x="143" y="104"/>
                      </a:cubicBezTo>
                      <a:cubicBezTo>
                        <a:pt x="135" y="89"/>
                        <a:pt x="122" y="76"/>
                        <a:pt x="105" y="63"/>
                      </a:cubicBezTo>
                      <a:cubicBezTo>
                        <a:pt x="88" y="51"/>
                        <a:pt x="53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5" y="0"/>
                        <a:pt x="330" y="0"/>
                        <a:pt x="494" y="0"/>
                      </a:cubicBezTo>
                      <a:cubicBezTo>
                        <a:pt x="494" y="15"/>
                        <a:pt x="494" y="30"/>
                        <a:pt x="494" y="45"/>
                      </a:cubicBezTo>
                      <a:cubicBezTo>
                        <a:pt x="445" y="45"/>
                        <a:pt x="411" y="50"/>
                        <a:pt x="394" y="60"/>
                      </a:cubicBezTo>
                      <a:cubicBezTo>
                        <a:pt x="378" y="71"/>
                        <a:pt x="364" y="85"/>
                        <a:pt x="354" y="100"/>
                      </a:cubicBezTo>
                      <a:cubicBezTo>
                        <a:pt x="344" y="116"/>
                        <a:pt x="339" y="168"/>
                        <a:pt x="339" y="254"/>
                      </a:cubicBezTo>
                      <a:cubicBezTo>
                        <a:pt x="339" y="419"/>
                        <a:pt x="339" y="585"/>
                        <a:pt x="339" y="75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4" name="Rectangle 800"/>
                <p:cNvSpPr>
                  <a:spLocks noChangeArrowheads="1"/>
                </p:cNvSpPr>
                <p:nvPr/>
              </p:nvSpPr>
              <p:spPr bwMode="auto">
                <a:xfrm>
                  <a:off x="4278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5" name="Rectangle 801"/>
                <p:cNvSpPr>
                  <a:spLocks noChangeArrowheads="1"/>
                </p:cNvSpPr>
                <p:nvPr/>
              </p:nvSpPr>
              <p:spPr bwMode="auto">
                <a:xfrm>
                  <a:off x="4456" y="144"/>
                  <a:ext cx="15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6" name="Freeform 802"/>
                <p:cNvSpPr>
                  <a:spLocks/>
                </p:cNvSpPr>
                <p:nvPr/>
              </p:nvSpPr>
              <p:spPr bwMode="auto">
                <a:xfrm>
                  <a:off x="4456" y="145"/>
                  <a:ext cx="157" cy="162"/>
                </a:xfrm>
                <a:custGeom>
                  <a:avLst/>
                  <a:gdLst/>
                  <a:ahLst/>
                  <a:cxnLst>
                    <a:cxn ang="0">
                      <a:pos x="725" y="486"/>
                    </a:cxn>
                    <a:cxn ang="0">
                      <a:pos x="725" y="254"/>
                    </a:cxn>
                    <a:cxn ang="0">
                      <a:pos x="716" y="109"/>
                    </a:cxn>
                    <a:cxn ang="0">
                      <a:pos x="672" y="60"/>
                    </a:cxn>
                    <a:cxn ang="0">
                      <a:pos x="572" y="45"/>
                    </a:cxn>
                    <a:cxn ang="0">
                      <a:pos x="572" y="0"/>
                    </a:cxn>
                    <a:cxn ang="0">
                      <a:pos x="1066" y="0"/>
                    </a:cxn>
                    <a:cxn ang="0">
                      <a:pos x="1066" y="45"/>
                    </a:cxn>
                    <a:cxn ang="0">
                      <a:pos x="965" y="60"/>
                    </a:cxn>
                    <a:cxn ang="0">
                      <a:pos x="925" y="100"/>
                    </a:cxn>
                    <a:cxn ang="0">
                      <a:pos x="911" y="254"/>
                    </a:cxn>
                    <a:cxn ang="0">
                      <a:pos x="911" y="829"/>
                    </a:cxn>
                    <a:cxn ang="0">
                      <a:pos x="922" y="973"/>
                    </a:cxn>
                    <a:cxn ang="0">
                      <a:pos x="965" y="1022"/>
                    </a:cxn>
                    <a:cxn ang="0">
                      <a:pos x="1066" y="1039"/>
                    </a:cxn>
                    <a:cxn ang="0">
                      <a:pos x="1066" y="1083"/>
                    </a:cxn>
                    <a:cxn ang="0">
                      <a:pos x="547" y="1083"/>
                    </a:cxn>
                    <a:cxn ang="0">
                      <a:pos x="547" y="1039"/>
                    </a:cxn>
                    <a:cxn ang="0">
                      <a:pos x="664" y="1026"/>
                    </a:cxn>
                    <a:cxn ang="0">
                      <a:pos x="709" y="981"/>
                    </a:cxn>
                    <a:cxn ang="0">
                      <a:pos x="725" y="829"/>
                    </a:cxn>
                    <a:cxn ang="0">
                      <a:pos x="725" y="564"/>
                    </a:cxn>
                    <a:cxn ang="0">
                      <a:pos x="380" y="652"/>
                    </a:cxn>
                    <a:cxn ang="0">
                      <a:pos x="225" y="625"/>
                    </a:cxn>
                    <a:cxn ang="0">
                      <a:pos x="156" y="564"/>
                    </a:cxn>
                    <a:cxn ang="0">
                      <a:pos x="142" y="451"/>
                    </a:cxn>
                    <a:cxn ang="0">
                      <a:pos x="142" y="254"/>
                    </a:cxn>
                    <a:cxn ang="0">
                      <a:pos x="132" y="116"/>
                    </a:cxn>
                    <a:cxn ang="0">
                      <a:pos x="92" y="64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81" y="0"/>
                    </a:cxn>
                    <a:cxn ang="0">
                      <a:pos x="481" y="45"/>
                    </a:cxn>
                    <a:cxn ang="0">
                      <a:pos x="380" y="60"/>
                    </a:cxn>
                    <a:cxn ang="0">
                      <a:pos x="340" y="100"/>
                    </a:cxn>
                    <a:cxn ang="0">
                      <a:pos x="326" y="254"/>
                    </a:cxn>
                    <a:cxn ang="0">
                      <a:pos x="326" y="388"/>
                    </a:cxn>
                    <a:cxn ang="0">
                      <a:pos x="337" y="493"/>
                    </a:cxn>
                    <a:cxn ang="0">
                      <a:pos x="386" y="538"/>
                    </a:cxn>
                    <a:cxn ang="0">
                      <a:pos x="495" y="557"/>
                    </a:cxn>
                    <a:cxn ang="0">
                      <a:pos x="725" y="486"/>
                    </a:cxn>
                  </a:cxnLst>
                  <a:rect l="0" t="0" r="r" b="b"/>
                  <a:pathLst>
                    <a:path w="1066" h="1083">
                      <a:moveTo>
                        <a:pt x="725" y="486"/>
                      </a:moveTo>
                      <a:cubicBezTo>
                        <a:pt x="725" y="409"/>
                        <a:pt x="725" y="332"/>
                        <a:pt x="725" y="254"/>
                      </a:cubicBezTo>
                      <a:cubicBezTo>
                        <a:pt x="725" y="180"/>
                        <a:pt x="722" y="131"/>
                        <a:pt x="716" y="109"/>
                      </a:cubicBezTo>
                      <a:cubicBezTo>
                        <a:pt x="708" y="88"/>
                        <a:pt x="693" y="71"/>
                        <a:pt x="672" y="60"/>
                      </a:cubicBezTo>
                      <a:cubicBezTo>
                        <a:pt x="650" y="50"/>
                        <a:pt x="616" y="45"/>
                        <a:pt x="572" y="45"/>
                      </a:cubicBezTo>
                      <a:cubicBezTo>
                        <a:pt x="572" y="30"/>
                        <a:pt x="572" y="15"/>
                        <a:pt x="572" y="0"/>
                      </a:cubicBezTo>
                      <a:cubicBezTo>
                        <a:pt x="736" y="0"/>
                        <a:pt x="901" y="0"/>
                        <a:pt x="1066" y="0"/>
                      </a:cubicBezTo>
                      <a:cubicBezTo>
                        <a:pt x="1066" y="15"/>
                        <a:pt x="1066" y="30"/>
                        <a:pt x="1066" y="45"/>
                      </a:cubicBezTo>
                      <a:cubicBezTo>
                        <a:pt x="1016" y="45"/>
                        <a:pt x="982" y="50"/>
                        <a:pt x="965" y="60"/>
                      </a:cubicBezTo>
                      <a:cubicBezTo>
                        <a:pt x="949" y="71"/>
                        <a:pt x="936" y="85"/>
                        <a:pt x="925" y="100"/>
                      </a:cubicBezTo>
                      <a:cubicBezTo>
                        <a:pt x="916" y="116"/>
                        <a:pt x="911" y="168"/>
                        <a:pt x="911" y="254"/>
                      </a:cubicBezTo>
                      <a:cubicBezTo>
                        <a:pt x="911" y="446"/>
                        <a:pt x="911" y="637"/>
                        <a:pt x="911" y="829"/>
                      </a:cubicBezTo>
                      <a:cubicBezTo>
                        <a:pt x="911" y="903"/>
                        <a:pt x="914" y="951"/>
                        <a:pt x="922" y="973"/>
                      </a:cubicBezTo>
                      <a:cubicBezTo>
                        <a:pt x="928" y="995"/>
                        <a:pt x="943" y="1012"/>
                        <a:pt x="965" y="1022"/>
                      </a:cubicBezTo>
                      <a:cubicBezTo>
                        <a:pt x="987" y="1033"/>
                        <a:pt x="1021" y="1039"/>
                        <a:pt x="1066" y="1039"/>
                      </a:cubicBezTo>
                      <a:cubicBezTo>
                        <a:pt x="1066" y="1054"/>
                        <a:pt x="1066" y="1068"/>
                        <a:pt x="1066" y="1083"/>
                      </a:cubicBezTo>
                      <a:cubicBezTo>
                        <a:pt x="893" y="1083"/>
                        <a:pt x="720" y="1083"/>
                        <a:pt x="547" y="1083"/>
                      </a:cubicBezTo>
                      <a:cubicBezTo>
                        <a:pt x="547" y="1068"/>
                        <a:pt x="547" y="1054"/>
                        <a:pt x="547" y="1039"/>
                      </a:cubicBezTo>
                      <a:cubicBezTo>
                        <a:pt x="606" y="1036"/>
                        <a:pt x="645" y="1032"/>
                        <a:pt x="664" y="1026"/>
                      </a:cubicBezTo>
                      <a:cubicBezTo>
                        <a:pt x="682" y="1020"/>
                        <a:pt x="697" y="1006"/>
                        <a:pt x="709" y="981"/>
                      </a:cubicBezTo>
                      <a:cubicBezTo>
                        <a:pt x="720" y="956"/>
                        <a:pt x="725" y="906"/>
                        <a:pt x="725" y="829"/>
                      </a:cubicBezTo>
                      <a:cubicBezTo>
                        <a:pt x="725" y="740"/>
                        <a:pt x="725" y="652"/>
                        <a:pt x="725" y="564"/>
                      </a:cubicBezTo>
                      <a:cubicBezTo>
                        <a:pt x="617" y="624"/>
                        <a:pt x="501" y="652"/>
                        <a:pt x="380" y="652"/>
                      </a:cubicBezTo>
                      <a:cubicBezTo>
                        <a:pt x="313" y="652"/>
                        <a:pt x="262" y="644"/>
                        <a:pt x="225" y="625"/>
                      </a:cubicBezTo>
                      <a:cubicBezTo>
                        <a:pt x="188" y="607"/>
                        <a:pt x="166" y="588"/>
                        <a:pt x="156" y="564"/>
                      </a:cubicBezTo>
                      <a:cubicBezTo>
                        <a:pt x="147" y="541"/>
                        <a:pt x="142" y="503"/>
                        <a:pt x="142" y="451"/>
                      </a:cubicBezTo>
                      <a:cubicBezTo>
                        <a:pt x="142" y="386"/>
                        <a:pt x="142" y="320"/>
                        <a:pt x="142" y="254"/>
                      </a:cubicBezTo>
                      <a:cubicBezTo>
                        <a:pt x="142" y="185"/>
                        <a:pt x="138" y="138"/>
                        <a:pt x="132" y="116"/>
                      </a:cubicBezTo>
                      <a:cubicBezTo>
                        <a:pt x="127" y="93"/>
                        <a:pt x="114" y="78"/>
                        <a:pt x="92" y="64"/>
                      </a:cubicBezTo>
                      <a:cubicBezTo>
                        <a:pt x="71" y="51"/>
                        <a:pt x="41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0" y="0"/>
                        <a:pt x="321" y="0"/>
                        <a:pt x="481" y="0"/>
                      </a:cubicBezTo>
                      <a:cubicBezTo>
                        <a:pt x="481" y="15"/>
                        <a:pt x="481" y="30"/>
                        <a:pt x="481" y="45"/>
                      </a:cubicBezTo>
                      <a:cubicBezTo>
                        <a:pt x="431" y="45"/>
                        <a:pt x="397" y="50"/>
                        <a:pt x="380" y="60"/>
                      </a:cubicBezTo>
                      <a:cubicBezTo>
                        <a:pt x="364" y="71"/>
                        <a:pt x="351" y="85"/>
                        <a:pt x="340" y="100"/>
                      </a:cubicBezTo>
                      <a:cubicBezTo>
                        <a:pt x="330" y="116"/>
                        <a:pt x="326" y="168"/>
                        <a:pt x="326" y="254"/>
                      </a:cubicBezTo>
                      <a:cubicBezTo>
                        <a:pt x="326" y="299"/>
                        <a:pt x="326" y="344"/>
                        <a:pt x="326" y="388"/>
                      </a:cubicBezTo>
                      <a:cubicBezTo>
                        <a:pt x="326" y="440"/>
                        <a:pt x="329" y="475"/>
                        <a:pt x="337" y="493"/>
                      </a:cubicBezTo>
                      <a:cubicBezTo>
                        <a:pt x="343" y="511"/>
                        <a:pt x="361" y="526"/>
                        <a:pt x="386" y="538"/>
                      </a:cubicBezTo>
                      <a:cubicBezTo>
                        <a:pt x="412" y="551"/>
                        <a:pt x="447" y="557"/>
                        <a:pt x="495" y="557"/>
                      </a:cubicBezTo>
                      <a:cubicBezTo>
                        <a:pt x="576" y="557"/>
                        <a:pt x="654" y="534"/>
                        <a:pt x="725" y="486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7" name="Rectangle 803"/>
                <p:cNvSpPr>
                  <a:spLocks noChangeArrowheads="1"/>
                </p:cNvSpPr>
                <p:nvPr/>
              </p:nvSpPr>
              <p:spPr bwMode="auto">
                <a:xfrm>
                  <a:off x="4456" y="144"/>
                  <a:ext cx="15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8" name="Rectangle 804"/>
                <p:cNvSpPr>
                  <a:spLocks noChangeArrowheads="1"/>
                </p:cNvSpPr>
                <p:nvPr/>
              </p:nvSpPr>
              <p:spPr bwMode="auto">
                <a:xfrm>
                  <a:off x="4632" y="139"/>
                  <a:ext cx="129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29" name="Freeform 805"/>
                <p:cNvSpPr>
                  <a:spLocks noEditPoints="1"/>
                </p:cNvSpPr>
                <p:nvPr/>
              </p:nvSpPr>
              <p:spPr bwMode="auto">
                <a:xfrm>
                  <a:off x="4633" y="14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159" y="441"/>
                    </a:cxn>
                    <a:cxn ang="0">
                      <a:pos x="269" y="819"/>
                    </a:cxn>
                    <a:cxn ang="0">
                      <a:pos x="531" y="956"/>
                    </a:cxn>
                    <a:cxn ang="0">
                      <a:pos x="707" y="897"/>
                    </a:cxn>
                    <a:cxn ang="0">
                      <a:pos x="831" y="697"/>
                    </a:cxn>
                    <a:cxn ang="0">
                      <a:pos x="865" y="721"/>
                    </a:cxn>
                    <a:cxn ang="0">
                      <a:pos x="729" y="1015"/>
                    </a:cxn>
                    <a:cxn ang="0">
                      <a:pos x="447" y="1149"/>
                    </a:cxn>
                    <a:cxn ang="0">
                      <a:pos x="132" y="996"/>
                    </a:cxn>
                    <a:cxn ang="0">
                      <a:pos x="0" y="588"/>
                    </a:cxn>
                    <a:cxn ang="0">
                      <a:pos x="135" y="155"/>
                    </a:cxn>
                    <a:cxn ang="0">
                      <a:pos x="472" y="0"/>
                    </a:cxn>
                    <a:cxn ang="0">
                      <a:pos x="755" y="119"/>
                    </a:cxn>
                    <a:cxn ang="0">
                      <a:pos x="865" y="441"/>
                    </a:cxn>
                    <a:cxn ang="0">
                      <a:pos x="159" y="441"/>
                    </a:cxn>
                    <a:cxn ang="0">
                      <a:pos x="159" y="373"/>
                    </a:cxn>
                    <a:cxn ang="0">
                      <a:pos x="632" y="373"/>
                    </a:cxn>
                    <a:cxn ang="0">
                      <a:pos x="608" y="225"/>
                    </a:cxn>
                    <a:cxn ang="0">
                      <a:pos x="526" y="122"/>
                    </a:cxn>
                    <a:cxn ang="0">
                      <a:pos x="410" y="84"/>
                    </a:cxn>
                    <a:cxn ang="0">
                      <a:pos x="245" y="159"/>
                    </a:cxn>
                    <a:cxn ang="0">
                      <a:pos x="159" y="373"/>
                    </a:cxn>
                  </a:cxnLst>
                  <a:rect l="0" t="0" r="r" b="b"/>
                  <a:pathLst>
                    <a:path w="865" h="1149">
                      <a:moveTo>
                        <a:pt x="159" y="441"/>
                      </a:moveTo>
                      <a:cubicBezTo>
                        <a:pt x="157" y="602"/>
                        <a:pt x="195" y="728"/>
                        <a:pt x="269" y="819"/>
                      </a:cubicBezTo>
                      <a:cubicBezTo>
                        <a:pt x="343" y="911"/>
                        <a:pt x="431" y="956"/>
                        <a:pt x="531" y="956"/>
                      </a:cubicBezTo>
                      <a:cubicBezTo>
                        <a:pt x="598" y="956"/>
                        <a:pt x="657" y="936"/>
                        <a:pt x="707" y="897"/>
                      </a:cubicBezTo>
                      <a:cubicBezTo>
                        <a:pt x="756" y="858"/>
                        <a:pt x="798" y="792"/>
                        <a:pt x="831" y="697"/>
                      </a:cubicBezTo>
                      <a:cubicBezTo>
                        <a:pt x="842" y="706"/>
                        <a:pt x="854" y="713"/>
                        <a:pt x="865" y="721"/>
                      </a:cubicBezTo>
                      <a:cubicBezTo>
                        <a:pt x="850" y="828"/>
                        <a:pt x="803" y="926"/>
                        <a:pt x="729" y="1015"/>
                      </a:cubicBezTo>
                      <a:cubicBezTo>
                        <a:pt x="655" y="1105"/>
                        <a:pt x="560" y="1149"/>
                        <a:pt x="447" y="1149"/>
                      </a:cubicBezTo>
                      <a:cubicBezTo>
                        <a:pt x="324" y="1149"/>
                        <a:pt x="218" y="1099"/>
                        <a:pt x="132" y="996"/>
                      </a:cubicBezTo>
                      <a:cubicBezTo>
                        <a:pt x="45" y="895"/>
                        <a:pt x="0" y="760"/>
                        <a:pt x="0" y="588"/>
                      </a:cubicBezTo>
                      <a:cubicBezTo>
                        <a:pt x="0" y="403"/>
                        <a:pt x="46" y="260"/>
                        <a:pt x="135" y="155"/>
                      </a:cubicBezTo>
                      <a:cubicBezTo>
                        <a:pt x="223" y="51"/>
                        <a:pt x="338" y="0"/>
                        <a:pt x="472" y="0"/>
                      </a:cubicBezTo>
                      <a:cubicBezTo>
                        <a:pt x="587" y="0"/>
                        <a:pt x="682" y="40"/>
                        <a:pt x="755" y="119"/>
                      </a:cubicBezTo>
                      <a:cubicBezTo>
                        <a:pt x="827" y="200"/>
                        <a:pt x="865" y="307"/>
                        <a:pt x="865" y="441"/>
                      </a:cubicBezTo>
                      <a:cubicBezTo>
                        <a:pt x="630" y="441"/>
                        <a:pt x="394" y="441"/>
                        <a:pt x="159" y="441"/>
                      </a:cubicBezTo>
                      <a:close/>
                      <a:moveTo>
                        <a:pt x="159" y="373"/>
                      </a:moveTo>
                      <a:cubicBezTo>
                        <a:pt x="316" y="373"/>
                        <a:pt x="474" y="373"/>
                        <a:pt x="632" y="373"/>
                      </a:cubicBezTo>
                      <a:cubicBezTo>
                        <a:pt x="629" y="303"/>
                        <a:pt x="620" y="255"/>
                        <a:pt x="608" y="225"/>
                      </a:cubicBezTo>
                      <a:cubicBezTo>
                        <a:pt x="590" y="182"/>
                        <a:pt x="563" y="147"/>
                        <a:pt x="526" y="122"/>
                      </a:cubicBezTo>
                      <a:cubicBezTo>
                        <a:pt x="490" y="96"/>
                        <a:pt x="450" y="84"/>
                        <a:pt x="410" y="84"/>
                      </a:cubicBezTo>
                      <a:cubicBezTo>
                        <a:pt x="349" y="84"/>
                        <a:pt x="292" y="108"/>
                        <a:pt x="245" y="159"/>
                      </a:cubicBezTo>
                      <a:cubicBezTo>
                        <a:pt x="196" y="211"/>
                        <a:pt x="166" y="281"/>
                        <a:pt x="159" y="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0" name="Rectangle 806"/>
                <p:cNvSpPr>
                  <a:spLocks noChangeArrowheads="1"/>
                </p:cNvSpPr>
                <p:nvPr/>
              </p:nvSpPr>
              <p:spPr bwMode="auto">
                <a:xfrm>
                  <a:off x="4632" y="139"/>
                  <a:ext cx="129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1" name="Rectangle 807"/>
                <p:cNvSpPr>
                  <a:spLocks noChangeArrowheads="1"/>
                </p:cNvSpPr>
                <p:nvPr/>
              </p:nvSpPr>
              <p:spPr bwMode="auto">
                <a:xfrm>
                  <a:off x="4780" y="139"/>
                  <a:ext cx="128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2" name="Freeform 808"/>
                <p:cNvSpPr>
                  <a:spLocks/>
                </p:cNvSpPr>
                <p:nvPr/>
              </p:nvSpPr>
              <p:spPr bwMode="auto">
                <a:xfrm>
                  <a:off x="4781" y="140"/>
                  <a:ext cx="126" cy="172"/>
                </a:xfrm>
                <a:custGeom>
                  <a:avLst/>
                  <a:gdLst/>
                  <a:ahLst/>
                  <a:cxnLst>
                    <a:cxn ang="0">
                      <a:pos x="431" y="352"/>
                    </a:cxn>
                    <a:cxn ang="0">
                      <a:pos x="350" y="516"/>
                    </a:cxn>
                    <a:cxn ang="0">
                      <a:pos x="217" y="574"/>
                    </a:cxn>
                    <a:cxn ang="0">
                      <a:pos x="65" y="497"/>
                    </a:cxn>
                    <a:cxn ang="0">
                      <a:pos x="0" y="288"/>
                    </a:cxn>
                    <a:cxn ang="0">
                      <a:pos x="72" y="80"/>
                    </a:cxn>
                    <a:cxn ang="0">
                      <a:pos x="244" y="0"/>
                    </a:cxn>
                    <a:cxn ang="0">
                      <a:pos x="368" y="42"/>
                    </a:cxn>
                    <a:cxn ang="0">
                      <a:pos x="417" y="130"/>
                    </a:cxn>
                    <a:cxn ang="0">
                      <a:pos x="404" y="166"/>
                    </a:cxn>
                    <a:cxn ang="0">
                      <a:pos x="365" y="181"/>
                    </a:cxn>
                    <a:cxn ang="0">
                      <a:pos x="315" y="158"/>
                    </a:cxn>
                    <a:cxn ang="0">
                      <a:pos x="303" y="111"/>
                    </a:cxn>
                    <a:cxn ang="0">
                      <a:pos x="280" y="58"/>
                    </a:cxn>
                    <a:cxn ang="0">
                      <a:pos x="226" y="40"/>
                    </a:cxn>
                    <a:cxn ang="0">
                      <a:pos x="136" y="84"/>
                    </a:cxn>
                    <a:cxn ang="0">
                      <a:pos x="91" y="237"/>
                    </a:cxn>
                    <a:cxn ang="0">
                      <a:pos x="136" y="408"/>
                    </a:cxn>
                    <a:cxn ang="0">
                      <a:pos x="257" y="482"/>
                    </a:cxn>
                    <a:cxn ang="0">
                      <a:pos x="356" y="442"/>
                    </a:cxn>
                    <a:cxn ang="0">
                      <a:pos x="415" y="344"/>
                    </a:cxn>
                    <a:cxn ang="0">
                      <a:pos x="431" y="352"/>
                    </a:cxn>
                  </a:cxnLst>
                  <a:rect l="0" t="0" r="r" b="b"/>
                  <a:pathLst>
                    <a:path w="431" h="574">
                      <a:moveTo>
                        <a:pt x="431" y="352"/>
                      </a:moveTo>
                      <a:cubicBezTo>
                        <a:pt x="418" y="423"/>
                        <a:pt x="390" y="477"/>
                        <a:pt x="350" y="516"/>
                      </a:cubicBezTo>
                      <a:cubicBezTo>
                        <a:pt x="311" y="555"/>
                        <a:pt x="265" y="574"/>
                        <a:pt x="217" y="574"/>
                      </a:cubicBezTo>
                      <a:cubicBezTo>
                        <a:pt x="159" y="574"/>
                        <a:pt x="108" y="549"/>
                        <a:pt x="65" y="497"/>
                      </a:cubicBezTo>
                      <a:cubicBezTo>
                        <a:pt x="23" y="445"/>
                        <a:pt x="0" y="376"/>
                        <a:pt x="0" y="288"/>
                      </a:cubicBezTo>
                      <a:cubicBezTo>
                        <a:pt x="0" y="203"/>
                        <a:pt x="25" y="134"/>
                        <a:pt x="72" y="80"/>
                      </a:cubicBezTo>
                      <a:cubicBezTo>
                        <a:pt x="119" y="26"/>
                        <a:pt x="177" y="0"/>
                        <a:pt x="244" y="0"/>
                      </a:cubicBezTo>
                      <a:cubicBezTo>
                        <a:pt x="295" y="0"/>
                        <a:pt x="336" y="14"/>
                        <a:pt x="368" y="42"/>
                      </a:cubicBezTo>
                      <a:cubicBezTo>
                        <a:pt x="400" y="71"/>
                        <a:pt x="417" y="100"/>
                        <a:pt x="417" y="130"/>
                      </a:cubicBezTo>
                      <a:cubicBezTo>
                        <a:pt x="417" y="145"/>
                        <a:pt x="412" y="157"/>
                        <a:pt x="404" y="166"/>
                      </a:cubicBezTo>
                      <a:cubicBezTo>
                        <a:pt x="394" y="176"/>
                        <a:pt x="381" y="181"/>
                        <a:pt x="365" y="181"/>
                      </a:cubicBezTo>
                      <a:cubicBezTo>
                        <a:pt x="343" y="181"/>
                        <a:pt x="326" y="173"/>
                        <a:pt x="315" y="158"/>
                      </a:cubicBezTo>
                      <a:cubicBezTo>
                        <a:pt x="309" y="150"/>
                        <a:pt x="304" y="134"/>
                        <a:pt x="303" y="111"/>
                      </a:cubicBezTo>
                      <a:cubicBezTo>
                        <a:pt x="301" y="88"/>
                        <a:pt x="293" y="70"/>
                        <a:pt x="280" y="58"/>
                      </a:cubicBezTo>
                      <a:cubicBezTo>
                        <a:pt x="267" y="46"/>
                        <a:pt x="249" y="40"/>
                        <a:pt x="226" y="40"/>
                      </a:cubicBezTo>
                      <a:cubicBezTo>
                        <a:pt x="189" y="40"/>
                        <a:pt x="159" y="55"/>
                        <a:pt x="136" y="84"/>
                      </a:cubicBezTo>
                      <a:cubicBezTo>
                        <a:pt x="106" y="122"/>
                        <a:pt x="91" y="173"/>
                        <a:pt x="91" y="237"/>
                      </a:cubicBezTo>
                      <a:cubicBezTo>
                        <a:pt x="91" y="301"/>
                        <a:pt x="106" y="358"/>
                        <a:pt x="136" y="408"/>
                      </a:cubicBezTo>
                      <a:cubicBezTo>
                        <a:pt x="165" y="457"/>
                        <a:pt x="206" y="482"/>
                        <a:pt x="257" y="482"/>
                      </a:cubicBezTo>
                      <a:cubicBezTo>
                        <a:pt x="293" y="482"/>
                        <a:pt x="327" y="469"/>
                        <a:pt x="356" y="442"/>
                      </a:cubicBezTo>
                      <a:cubicBezTo>
                        <a:pt x="376" y="424"/>
                        <a:pt x="396" y="392"/>
                        <a:pt x="415" y="344"/>
                      </a:cubicBezTo>
                      <a:cubicBezTo>
                        <a:pt x="421" y="347"/>
                        <a:pt x="426" y="349"/>
                        <a:pt x="431" y="352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3" name="Rectangle 809"/>
                <p:cNvSpPr>
                  <a:spLocks noChangeArrowheads="1"/>
                </p:cNvSpPr>
                <p:nvPr/>
              </p:nvSpPr>
              <p:spPr bwMode="auto">
                <a:xfrm>
                  <a:off x="4780" y="139"/>
                  <a:ext cx="128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4" name="Rectangle 810"/>
                <p:cNvSpPr>
                  <a:spLocks noChangeArrowheads="1"/>
                </p:cNvSpPr>
                <p:nvPr/>
              </p:nvSpPr>
              <p:spPr bwMode="auto">
                <a:xfrm>
                  <a:off x="4925" y="143"/>
                  <a:ext cx="155" cy="165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5" name="Freeform 811"/>
                <p:cNvSpPr>
                  <a:spLocks/>
                </p:cNvSpPr>
                <p:nvPr/>
              </p:nvSpPr>
              <p:spPr bwMode="auto">
                <a:xfrm>
                  <a:off x="4926" y="143"/>
                  <a:ext cx="153" cy="164"/>
                </a:xfrm>
                <a:custGeom>
                  <a:avLst/>
                  <a:gdLst/>
                  <a:ahLst/>
                  <a:cxnLst>
                    <a:cxn ang="0">
                      <a:pos x="522" y="548"/>
                    </a:cxn>
                    <a:cxn ang="0">
                      <a:pos x="372" y="548"/>
                    </a:cxn>
                    <a:cxn ang="0">
                      <a:pos x="244" y="326"/>
                    </a:cxn>
                    <a:cxn ang="0">
                      <a:pos x="220" y="287"/>
                    </a:cxn>
                    <a:cxn ang="0">
                      <a:pos x="190" y="274"/>
                    </a:cxn>
                    <a:cxn ang="0">
                      <a:pos x="169" y="276"/>
                    </a:cxn>
                    <a:cxn ang="0">
                      <a:pos x="169" y="421"/>
                    </a:cxn>
                    <a:cxn ang="0">
                      <a:pos x="176" y="495"/>
                    </a:cxn>
                    <a:cxn ang="0">
                      <a:pos x="199" y="519"/>
                    </a:cxn>
                    <a:cxn ang="0">
                      <a:pos x="255" y="526"/>
                    </a:cxn>
                    <a:cxn ang="0">
                      <a:pos x="255" y="548"/>
                    </a:cxn>
                    <a:cxn ang="0">
                      <a:pos x="0" y="548"/>
                    </a:cxn>
                    <a:cxn ang="0">
                      <a:pos x="0" y="526"/>
                    </a:cxn>
                    <a:cxn ang="0">
                      <a:pos x="63" y="506"/>
                    </a:cxn>
                    <a:cxn ang="0">
                      <a:pos x="77" y="421"/>
                    </a:cxn>
                    <a:cxn ang="0">
                      <a:pos x="77" y="133"/>
                    </a:cxn>
                    <a:cxn ang="0">
                      <a:pos x="71" y="58"/>
                    </a:cxn>
                    <a:cxn ang="0">
                      <a:pos x="52" y="38"/>
                    </a:cxn>
                    <a:cxn ang="0">
                      <a:pos x="0" y="29"/>
                    </a:cxn>
                    <a:cxn ang="0">
                      <a:pos x="0" y="6"/>
                    </a:cxn>
                    <a:cxn ang="0">
                      <a:pos x="255" y="6"/>
                    </a:cxn>
                    <a:cxn ang="0">
                      <a:pos x="255" y="29"/>
                    </a:cxn>
                    <a:cxn ang="0">
                      <a:pos x="198" y="36"/>
                    </a:cxn>
                    <a:cxn ang="0">
                      <a:pos x="178" y="53"/>
                    </a:cxn>
                    <a:cxn ang="0">
                      <a:pos x="169" y="133"/>
                    </a:cxn>
                    <a:cxn ang="0">
                      <a:pos x="169" y="240"/>
                    </a:cxn>
                    <a:cxn ang="0">
                      <a:pos x="187" y="241"/>
                    </a:cxn>
                    <a:cxn ang="0">
                      <a:pos x="251" y="220"/>
                    </a:cxn>
                    <a:cxn ang="0">
                      <a:pos x="303" y="134"/>
                    </a:cxn>
                    <a:cxn ang="0">
                      <a:pos x="340" y="49"/>
                    </a:cxn>
                    <a:cxn ang="0">
                      <a:pos x="379" y="14"/>
                    </a:cxn>
                    <a:cxn ang="0">
                      <a:pos x="433" y="0"/>
                    </a:cxn>
                    <a:cxn ang="0">
                      <a:pos x="481" y="15"/>
                    </a:cxn>
                    <a:cxn ang="0">
                      <a:pos x="498" y="55"/>
                    </a:cxn>
                    <a:cxn ang="0">
                      <a:pos x="486" y="90"/>
                    </a:cxn>
                    <a:cxn ang="0">
                      <a:pos x="450" y="105"/>
                    </a:cxn>
                    <a:cxn ang="0">
                      <a:pos x="419" y="98"/>
                    </a:cxn>
                    <a:cxn ang="0">
                      <a:pos x="383" y="89"/>
                    </a:cxn>
                    <a:cxn ang="0">
                      <a:pos x="341" y="136"/>
                    </a:cxn>
                    <a:cxn ang="0">
                      <a:pos x="313" y="205"/>
                    </a:cxn>
                    <a:cxn ang="0">
                      <a:pos x="279" y="247"/>
                    </a:cxn>
                    <a:cxn ang="0">
                      <a:pos x="317" y="274"/>
                    </a:cxn>
                    <a:cxn ang="0">
                      <a:pos x="392" y="399"/>
                    </a:cxn>
                    <a:cxn ang="0">
                      <a:pos x="459" y="503"/>
                    </a:cxn>
                    <a:cxn ang="0">
                      <a:pos x="522" y="526"/>
                    </a:cxn>
                    <a:cxn ang="0">
                      <a:pos x="522" y="548"/>
                    </a:cxn>
                  </a:cxnLst>
                  <a:rect l="0" t="0" r="r" b="b"/>
                  <a:pathLst>
                    <a:path w="522" h="548">
                      <a:moveTo>
                        <a:pt x="522" y="548"/>
                      </a:moveTo>
                      <a:cubicBezTo>
                        <a:pt x="472" y="548"/>
                        <a:pt x="422" y="548"/>
                        <a:pt x="372" y="548"/>
                      </a:cubicBezTo>
                      <a:cubicBezTo>
                        <a:pt x="325" y="475"/>
                        <a:pt x="282" y="402"/>
                        <a:pt x="244" y="326"/>
                      </a:cubicBezTo>
                      <a:cubicBezTo>
                        <a:pt x="236" y="309"/>
                        <a:pt x="227" y="296"/>
                        <a:pt x="220" y="287"/>
                      </a:cubicBezTo>
                      <a:cubicBezTo>
                        <a:pt x="213" y="279"/>
                        <a:pt x="203" y="274"/>
                        <a:pt x="190" y="274"/>
                      </a:cubicBezTo>
                      <a:cubicBezTo>
                        <a:pt x="186" y="274"/>
                        <a:pt x="179" y="275"/>
                        <a:pt x="169" y="276"/>
                      </a:cubicBezTo>
                      <a:cubicBezTo>
                        <a:pt x="169" y="324"/>
                        <a:pt x="169" y="372"/>
                        <a:pt x="169" y="421"/>
                      </a:cubicBezTo>
                      <a:cubicBezTo>
                        <a:pt x="169" y="459"/>
                        <a:pt x="172" y="484"/>
                        <a:pt x="176" y="495"/>
                      </a:cubicBezTo>
                      <a:cubicBezTo>
                        <a:pt x="179" y="506"/>
                        <a:pt x="188" y="514"/>
                        <a:pt x="199" y="519"/>
                      </a:cubicBezTo>
                      <a:cubicBezTo>
                        <a:pt x="210" y="524"/>
                        <a:pt x="229" y="526"/>
                        <a:pt x="255" y="526"/>
                      </a:cubicBezTo>
                      <a:cubicBezTo>
                        <a:pt x="255" y="533"/>
                        <a:pt x="255" y="540"/>
                        <a:pt x="255" y="548"/>
                      </a:cubicBezTo>
                      <a:cubicBezTo>
                        <a:pt x="170" y="548"/>
                        <a:pt x="85" y="548"/>
                        <a:pt x="0" y="548"/>
                      </a:cubicBezTo>
                      <a:cubicBezTo>
                        <a:pt x="0" y="540"/>
                        <a:pt x="0" y="533"/>
                        <a:pt x="0" y="526"/>
                      </a:cubicBezTo>
                      <a:cubicBezTo>
                        <a:pt x="32" y="526"/>
                        <a:pt x="54" y="519"/>
                        <a:pt x="63" y="506"/>
                      </a:cubicBezTo>
                      <a:cubicBezTo>
                        <a:pt x="72" y="494"/>
                        <a:pt x="77" y="465"/>
                        <a:pt x="77" y="421"/>
                      </a:cubicBezTo>
                      <a:cubicBezTo>
                        <a:pt x="77" y="325"/>
                        <a:pt x="77" y="229"/>
                        <a:pt x="77" y="133"/>
                      </a:cubicBezTo>
                      <a:cubicBezTo>
                        <a:pt x="77" y="91"/>
                        <a:pt x="75" y="66"/>
                        <a:pt x="71" y="58"/>
                      </a:cubicBezTo>
                      <a:cubicBezTo>
                        <a:pt x="67" y="51"/>
                        <a:pt x="60" y="44"/>
                        <a:pt x="52" y="38"/>
                      </a:cubicBezTo>
                      <a:cubicBezTo>
                        <a:pt x="44" y="32"/>
                        <a:pt x="26" y="29"/>
                        <a:pt x="0" y="29"/>
                      </a:cubicBezTo>
                      <a:cubicBezTo>
                        <a:pt x="0" y="21"/>
                        <a:pt x="0" y="14"/>
                        <a:pt x="0" y="6"/>
                      </a:cubicBezTo>
                      <a:cubicBezTo>
                        <a:pt x="85" y="6"/>
                        <a:pt x="170" y="6"/>
                        <a:pt x="255" y="6"/>
                      </a:cubicBezTo>
                      <a:cubicBezTo>
                        <a:pt x="255" y="14"/>
                        <a:pt x="255" y="21"/>
                        <a:pt x="255" y="29"/>
                      </a:cubicBezTo>
                      <a:cubicBezTo>
                        <a:pt x="224" y="29"/>
                        <a:pt x="205" y="31"/>
                        <a:pt x="198" y="36"/>
                      </a:cubicBezTo>
                      <a:cubicBezTo>
                        <a:pt x="191" y="41"/>
                        <a:pt x="184" y="47"/>
                        <a:pt x="178" y="53"/>
                      </a:cubicBezTo>
                      <a:cubicBezTo>
                        <a:pt x="172" y="60"/>
                        <a:pt x="169" y="87"/>
                        <a:pt x="169" y="133"/>
                      </a:cubicBezTo>
                      <a:cubicBezTo>
                        <a:pt x="169" y="169"/>
                        <a:pt x="169" y="204"/>
                        <a:pt x="169" y="240"/>
                      </a:cubicBezTo>
                      <a:cubicBezTo>
                        <a:pt x="177" y="240"/>
                        <a:pt x="184" y="241"/>
                        <a:pt x="187" y="241"/>
                      </a:cubicBezTo>
                      <a:cubicBezTo>
                        <a:pt x="209" y="241"/>
                        <a:pt x="231" y="234"/>
                        <a:pt x="251" y="220"/>
                      </a:cubicBezTo>
                      <a:cubicBezTo>
                        <a:pt x="270" y="206"/>
                        <a:pt x="288" y="178"/>
                        <a:pt x="303" y="134"/>
                      </a:cubicBezTo>
                      <a:cubicBezTo>
                        <a:pt x="318" y="92"/>
                        <a:pt x="331" y="64"/>
                        <a:pt x="340" y="49"/>
                      </a:cubicBezTo>
                      <a:cubicBezTo>
                        <a:pt x="349" y="35"/>
                        <a:pt x="362" y="23"/>
                        <a:pt x="379" y="14"/>
                      </a:cubicBezTo>
                      <a:cubicBezTo>
                        <a:pt x="396" y="4"/>
                        <a:pt x="414" y="0"/>
                        <a:pt x="433" y="0"/>
                      </a:cubicBezTo>
                      <a:cubicBezTo>
                        <a:pt x="453" y="0"/>
                        <a:pt x="469" y="5"/>
                        <a:pt x="481" y="15"/>
                      </a:cubicBezTo>
                      <a:cubicBezTo>
                        <a:pt x="492" y="25"/>
                        <a:pt x="498" y="39"/>
                        <a:pt x="498" y="55"/>
                      </a:cubicBezTo>
                      <a:cubicBezTo>
                        <a:pt x="498" y="69"/>
                        <a:pt x="494" y="81"/>
                        <a:pt x="486" y="90"/>
                      </a:cubicBezTo>
                      <a:cubicBezTo>
                        <a:pt x="477" y="100"/>
                        <a:pt x="465" y="105"/>
                        <a:pt x="450" y="105"/>
                      </a:cubicBezTo>
                      <a:cubicBezTo>
                        <a:pt x="442" y="105"/>
                        <a:pt x="431" y="103"/>
                        <a:pt x="419" y="98"/>
                      </a:cubicBezTo>
                      <a:cubicBezTo>
                        <a:pt x="403" y="92"/>
                        <a:pt x="392" y="89"/>
                        <a:pt x="383" y="89"/>
                      </a:cubicBezTo>
                      <a:cubicBezTo>
                        <a:pt x="366" y="89"/>
                        <a:pt x="352" y="104"/>
                        <a:pt x="341" y="136"/>
                      </a:cubicBezTo>
                      <a:cubicBezTo>
                        <a:pt x="328" y="172"/>
                        <a:pt x="319" y="195"/>
                        <a:pt x="313" y="205"/>
                      </a:cubicBezTo>
                      <a:cubicBezTo>
                        <a:pt x="307" y="215"/>
                        <a:pt x="296" y="230"/>
                        <a:pt x="279" y="247"/>
                      </a:cubicBezTo>
                      <a:cubicBezTo>
                        <a:pt x="291" y="250"/>
                        <a:pt x="303" y="259"/>
                        <a:pt x="317" y="274"/>
                      </a:cubicBezTo>
                      <a:cubicBezTo>
                        <a:pt x="330" y="289"/>
                        <a:pt x="356" y="330"/>
                        <a:pt x="392" y="399"/>
                      </a:cubicBezTo>
                      <a:cubicBezTo>
                        <a:pt x="422" y="454"/>
                        <a:pt x="444" y="488"/>
                        <a:pt x="459" y="503"/>
                      </a:cubicBezTo>
                      <a:cubicBezTo>
                        <a:pt x="473" y="518"/>
                        <a:pt x="494" y="525"/>
                        <a:pt x="522" y="526"/>
                      </a:cubicBezTo>
                      <a:cubicBezTo>
                        <a:pt x="522" y="533"/>
                        <a:pt x="522" y="540"/>
                        <a:pt x="522" y="548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6" name="Rectangle 812"/>
                <p:cNvSpPr>
                  <a:spLocks noChangeArrowheads="1"/>
                </p:cNvSpPr>
                <p:nvPr/>
              </p:nvSpPr>
              <p:spPr bwMode="auto">
                <a:xfrm>
                  <a:off x="4925" y="143"/>
                  <a:ext cx="155" cy="165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7" name="Rectangle 813"/>
                <p:cNvSpPr>
                  <a:spLocks noChangeArrowheads="1"/>
                </p:cNvSpPr>
                <p:nvPr/>
              </p:nvSpPr>
              <p:spPr bwMode="auto">
                <a:xfrm>
                  <a:off x="5092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8" name="Freeform 814"/>
                <p:cNvSpPr>
                  <a:spLocks noEditPoints="1"/>
                </p:cNvSpPr>
                <p:nvPr/>
              </p:nvSpPr>
              <p:spPr bwMode="auto">
                <a:xfrm>
                  <a:off x="5092" y="14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247" y="0"/>
                    </a:cxn>
                    <a:cxn ang="0">
                      <a:pos x="433" y="94"/>
                    </a:cxn>
                    <a:cxn ang="0">
                      <a:pos x="493" y="277"/>
                    </a:cxn>
                    <a:cxn ang="0">
                      <a:pos x="460" y="424"/>
                    </a:cxn>
                    <a:cxn ang="0">
                      <a:pos x="370" y="536"/>
                    </a:cxn>
                    <a:cxn ang="0">
                      <a:pos x="241" y="574"/>
                    </a:cxn>
                    <a:cxn ang="0">
                      <a:pos x="57" y="477"/>
                    </a:cxn>
                    <a:cxn ang="0">
                      <a:pos x="0" y="292"/>
                    </a:cxn>
                    <a:cxn ang="0">
                      <a:pos x="35" y="144"/>
                    </a:cxn>
                    <a:cxn ang="0">
                      <a:pos x="126" y="35"/>
                    </a:cxn>
                    <a:cxn ang="0">
                      <a:pos x="247" y="0"/>
                    </a:cxn>
                    <a:cxn ang="0">
                      <a:pos x="230" y="39"/>
                    </a:cxn>
                    <a:cxn ang="0">
                      <a:pos x="170" y="57"/>
                    </a:cxn>
                    <a:cxn ang="0">
                      <a:pos x="122" y="123"/>
                    </a:cxn>
                    <a:cxn ang="0">
                      <a:pos x="104" y="243"/>
                    </a:cxn>
                    <a:cxn ang="0">
                      <a:pos x="148" y="447"/>
                    </a:cxn>
                    <a:cxn ang="0">
                      <a:pos x="265" y="532"/>
                    </a:cxn>
                    <a:cxn ang="0">
                      <a:pos x="354" y="485"/>
                    </a:cxn>
                    <a:cxn ang="0">
                      <a:pos x="389" y="322"/>
                    </a:cxn>
                    <a:cxn ang="0">
                      <a:pos x="331" y="96"/>
                    </a:cxn>
                    <a:cxn ang="0">
                      <a:pos x="230" y="39"/>
                    </a:cxn>
                  </a:cxnLst>
                  <a:rect l="0" t="0" r="r" b="b"/>
                  <a:pathLst>
                    <a:path w="493" h="574">
                      <a:moveTo>
                        <a:pt x="247" y="0"/>
                      </a:moveTo>
                      <a:cubicBezTo>
                        <a:pt x="324" y="0"/>
                        <a:pt x="387" y="31"/>
                        <a:pt x="433" y="94"/>
                      </a:cubicBezTo>
                      <a:cubicBezTo>
                        <a:pt x="472" y="147"/>
                        <a:pt x="493" y="208"/>
                        <a:pt x="493" y="277"/>
                      </a:cubicBezTo>
                      <a:cubicBezTo>
                        <a:pt x="493" y="325"/>
                        <a:pt x="481" y="374"/>
                        <a:pt x="460" y="424"/>
                      </a:cubicBezTo>
                      <a:cubicBezTo>
                        <a:pt x="439" y="474"/>
                        <a:pt x="408" y="510"/>
                        <a:pt x="370" y="536"/>
                      </a:cubicBezTo>
                      <a:cubicBezTo>
                        <a:pt x="331" y="562"/>
                        <a:pt x="288" y="574"/>
                        <a:pt x="241" y="574"/>
                      </a:cubicBezTo>
                      <a:cubicBezTo>
                        <a:pt x="164" y="574"/>
                        <a:pt x="102" y="542"/>
                        <a:pt x="57" y="477"/>
                      </a:cubicBezTo>
                      <a:cubicBezTo>
                        <a:pt x="19" y="421"/>
                        <a:pt x="0" y="360"/>
                        <a:pt x="0" y="292"/>
                      </a:cubicBezTo>
                      <a:cubicBezTo>
                        <a:pt x="0" y="243"/>
                        <a:pt x="12" y="193"/>
                        <a:pt x="35" y="144"/>
                      </a:cubicBezTo>
                      <a:cubicBezTo>
                        <a:pt x="57" y="95"/>
                        <a:pt x="89" y="59"/>
                        <a:pt x="126" y="35"/>
                      </a:cubicBezTo>
                      <a:cubicBezTo>
                        <a:pt x="164" y="12"/>
                        <a:pt x="205" y="0"/>
                        <a:pt x="247" y="0"/>
                      </a:cubicBezTo>
                      <a:close/>
                      <a:moveTo>
                        <a:pt x="230" y="39"/>
                      </a:moveTo>
                      <a:cubicBezTo>
                        <a:pt x="210" y="39"/>
                        <a:pt x="190" y="44"/>
                        <a:pt x="170" y="57"/>
                      </a:cubicBezTo>
                      <a:cubicBezTo>
                        <a:pt x="150" y="70"/>
                        <a:pt x="134" y="91"/>
                        <a:pt x="122" y="123"/>
                      </a:cubicBezTo>
                      <a:cubicBezTo>
                        <a:pt x="110" y="154"/>
                        <a:pt x="104" y="194"/>
                        <a:pt x="104" y="243"/>
                      </a:cubicBezTo>
                      <a:cubicBezTo>
                        <a:pt x="104" y="321"/>
                        <a:pt x="119" y="389"/>
                        <a:pt x="148" y="447"/>
                      </a:cubicBezTo>
                      <a:cubicBezTo>
                        <a:pt x="177" y="504"/>
                        <a:pt x="216" y="532"/>
                        <a:pt x="265" y="532"/>
                      </a:cubicBezTo>
                      <a:cubicBezTo>
                        <a:pt x="301" y="532"/>
                        <a:pt x="331" y="516"/>
                        <a:pt x="354" y="485"/>
                      </a:cubicBezTo>
                      <a:cubicBezTo>
                        <a:pt x="377" y="453"/>
                        <a:pt x="389" y="399"/>
                        <a:pt x="389" y="322"/>
                      </a:cubicBezTo>
                      <a:cubicBezTo>
                        <a:pt x="389" y="226"/>
                        <a:pt x="369" y="151"/>
                        <a:pt x="331" y="96"/>
                      </a:cubicBezTo>
                      <a:cubicBezTo>
                        <a:pt x="305" y="57"/>
                        <a:pt x="270" y="39"/>
                        <a:pt x="230" y="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39" name="Rectangle 815"/>
                <p:cNvSpPr>
                  <a:spLocks noChangeArrowheads="1"/>
                </p:cNvSpPr>
                <p:nvPr/>
              </p:nvSpPr>
              <p:spPr bwMode="auto">
                <a:xfrm>
                  <a:off x="5092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0" name="Rectangle 816"/>
                <p:cNvSpPr>
                  <a:spLocks noChangeArrowheads="1"/>
                </p:cNvSpPr>
                <p:nvPr/>
              </p:nvSpPr>
              <p:spPr bwMode="auto">
                <a:xfrm>
                  <a:off x="5254" y="144"/>
                  <a:ext cx="131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1" name="Freeform 817"/>
                <p:cNvSpPr>
                  <a:spLocks/>
                </p:cNvSpPr>
                <p:nvPr/>
              </p:nvSpPr>
              <p:spPr bwMode="auto">
                <a:xfrm>
                  <a:off x="5254" y="145"/>
                  <a:ext cx="130" cy="162"/>
                </a:xfrm>
                <a:custGeom>
                  <a:avLst/>
                  <a:gdLst/>
                  <a:ahLst/>
                  <a:cxnLst>
                    <a:cxn ang="0">
                      <a:pos x="424" y="0"/>
                    </a:cxn>
                    <a:cxn ang="0">
                      <a:pos x="444" y="148"/>
                    </a:cxn>
                    <a:cxn ang="0">
                      <a:pos x="420" y="148"/>
                    </a:cxn>
                    <a:cxn ang="0">
                      <a:pos x="377" y="56"/>
                    </a:cxn>
                    <a:cxn ang="0">
                      <a:pos x="287" y="39"/>
                    </a:cxn>
                    <a:cxn ang="0">
                      <a:pos x="178" y="39"/>
                    </a:cxn>
                    <a:cxn ang="0">
                      <a:pos x="178" y="415"/>
                    </a:cxn>
                    <a:cxn ang="0">
                      <a:pos x="184" y="489"/>
                    </a:cxn>
                    <a:cxn ang="0">
                      <a:pos x="204" y="510"/>
                    </a:cxn>
                    <a:cxn ang="0">
                      <a:pos x="256" y="520"/>
                    </a:cxn>
                    <a:cxn ang="0">
                      <a:pos x="256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70" y="502"/>
                    </a:cxn>
                    <a:cxn ang="0">
                      <a:pos x="86" y="415"/>
                    </a:cxn>
                    <a:cxn ang="0">
                      <a:pos x="86" y="127"/>
                    </a:cxn>
                    <a:cxn ang="0">
                      <a:pos x="80" y="54"/>
                    </a:cxn>
                    <a:cxn ang="0">
                      <a:pos x="59" y="30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424" y="0"/>
                    </a:cxn>
                  </a:cxnLst>
                  <a:rect l="0" t="0" r="r" b="b"/>
                  <a:pathLst>
                    <a:path w="444" h="542">
                      <a:moveTo>
                        <a:pt x="424" y="0"/>
                      </a:moveTo>
                      <a:cubicBezTo>
                        <a:pt x="431" y="50"/>
                        <a:pt x="438" y="99"/>
                        <a:pt x="444" y="148"/>
                      </a:cubicBezTo>
                      <a:cubicBezTo>
                        <a:pt x="436" y="148"/>
                        <a:pt x="428" y="148"/>
                        <a:pt x="420" y="148"/>
                      </a:cubicBezTo>
                      <a:cubicBezTo>
                        <a:pt x="406" y="99"/>
                        <a:pt x="391" y="69"/>
                        <a:pt x="377" y="56"/>
                      </a:cubicBezTo>
                      <a:cubicBezTo>
                        <a:pt x="363" y="45"/>
                        <a:pt x="333" y="39"/>
                        <a:pt x="287" y="39"/>
                      </a:cubicBezTo>
                      <a:cubicBezTo>
                        <a:pt x="250" y="39"/>
                        <a:pt x="214" y="39"/>
                        <a:pt x="178" y="39"/>
                      </a:cubicBezTo>
                      <a:cubicBezTo>
                        <a:pt x="178" y="164"/>
                        <a:pt x="178" y="289"/>
                        <a:pt x="178" y="415"/>
                      </a:cubicBezTo>
                      <a:cubicBezTo>
                        <a:pt x="178" y="457"/>
                        <a:pt x="180" y="481"/>
                        <a:pt x="184" y="489"/>
                      </a:cubicBezTo>
                      <a:cubicBezTo>
                        <a:pt x="188" y="497"/>
                        <a:pt x="195" y="504"/>
                        <a:pt x="204" y="510"/>
                      </a:cubicBezTo>
                      <a:cubicBezTo>
                        <a:pt x="212" y="517"/>
                        <a:pt x="229" y="520"/>
                        <a:pt x="256" y="520"/>
                      </a:cubicBezTo>
                      <a:cubicBezTo>
                        <a:pt x="256" y="527"/>
                        <a:pt x="256" y="534"/>
                        <a:pt x="256" y="542"/>
                      </a:cubicBezTo>
                      <a:cubicBezTo>
                        <a:pt x="170" y="542"/>
                        <a:pt x="85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6" y="519"/>
                        <a:pt x="60" y="513"/>
                        <a:pt x="70" y="502"/>
                      </a:cubicBezTo>
                      <a:cubicBezTo>
                        <a:pt x="81" y="490"/>
                        <a:pt x="86" y="461"/>
                        <a:pt x="86" y="415"/>
                      </a:cubicBezTo>
                      <a:cubicBezTo>
                        <a:pt x="86" y="319"/>
                        <a:pt x="86" y="223"/>
                        <a:pt x="86" y="127"/>
                      </a:cubicBezTo>
                      <a:cubicBezTo>
                        <a:pt x="86" y="89"/>
                        <a:pt x="84" y="65"/>
                        <a:pt x="80" y="54"/>
                      </a:cubicBezTo>
                      <a:cubicBezTo>
                        <a:pt x="76" y="43"/>
                        <a:pt x="69" y="35"/>
                        <a:pt x="59" y="30"/>
                      </a:cubicBezTo>
                      <a:cubicBezTo>
                        <a:pt x="48" y="26"/>
                        <a:pt x="29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141" y="0"/>
                        <a:pt x="283" y="0"/>
                        <a:pt x="424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2" name="Rectangle 818"/>
                <p:cNvSpPr>
                  <a:spLocks noChangeArrowheads="1"/>
                </p:cNvSpPr>
                <p:nvPr/>
              </p:nvSpPr>
              <p:spPr bwMode="auto">
                <a:xfrm>
                  <a:off x="5254" y="144"/>
                  <a:ext cx="131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3" name="Rectangle 819"/>
                <p:cNvSpPr>
                  <a:spLocks noChangeArrowheads="1"/>
                </p:cNvSpPr>
                <p:nvPr/>
              </p:nvSpPr>
              <p:spPr bwMode="auto">
                <a:xfrm>
                  <a:off x="5397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4" name="Freeform 820"/>
                <p:cNvSpPr>
                  <a:spLocks noEditPoints="1"/>
                </p:cNvSpPr>
                <p:nvPr/>
              </p:nvSpPr>
              <p:spPr bwMode="auto">
                <a:xfrm>
                  <a:off x="5398" y="14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247" y="0"/>
                    </a:cxn>
                    <a:cxn ang="0">
                      <a:pos x="434" y="94"/>
                    </a:cxn>
                    <a:cxn ang="0">
                      <a:pos x="494" y="277"/>
                    </a:cxn>
                    <a:cxn ang="0">
                      <a:pos x="461" y="424"/>
                    </a:cxn>
                    <a:cxn ang="0">
                      <a:pos x="370" y="536"/>
                    </a:cxn>
                    <a:cxn ang="0">
                      <a:pos x="241" y="574"/>
                    </a:cxn>
                    <a:cxn ang="0">
                      <a:pos x="58" y="477"/>
                    </a:cxn>
                    <a:cxn ang="0">
                      <a:pos x="0" y="292"/>
                    </a:cxn>
                    <a:cxn ang="0">
                      <a:pos x="36" y="144"/>
                    </a:cxn>
                    <a:cxn ang="0">
                      <a:pos x="127" y="35"/>
                    </a:cxn>
                    <a:cxn ang="0">
                      <a:pos x="247" y="0"/>
                    </a:cxn>
                    <a:cxn ang="0">
                      <a:pos x="230" y="39"/>
                    </a:cxn>
                    <a:cxn ang="0">
                      <a:pos x="171" y="57"/>
                    </a:cxn>
                    <a:cxn ang="0">
                      <a:pos x="123" y="123"/>
                    </a:cxn>
                    <a:cxn ang="0">
                      <a:pos x="104" y="243"/>
                    </a:cxn>
                    <a:cxn ang="0">
                      <a:pos x="149" y="447"/>
                    </a:cxn>
                    <a:cxn ang="0">
                      <a:pos x="265" y="532"/>
                    </a:cxn>
                    <a:cxn ang="0">
                      <a:pos x="355" y="485"/>
                    </a:cxn>
                    <a:cxn ang="0">
                      <a:pos x="390" y="322"/>
                    </a:cxn>
                    <a:cxn ang="0">
                      <a:pos x="331" y="96"/>
                    </a:cxn>
                    <a:cxn ang="0">
                      <a:pos x="230" y="39"/>
                    </a:cxn>
                  </a:cxnLst>
                  <a:rect l="0" t="0" r="r" b="b"/>
                  <a:pathLst>
                    <a:path w="494" h="574">
                      <a:moveTo>
                        <a:pt x="247" y="0"/>
                      </a:moveTo>
                      <a:cubicBezTo>
                        <a:pt x="325" y="0"/>
                        <a:pt x="387" y="31"/>
                        <a:pt x="434" y="94"/>
                      </a:cubicBezTo>
                      <a:cubicBezTo>
                        <a:pt x="473" y="147"/>
                        <a:pt x="494" y="208"/>
                        <a:pt x="494" y="277"/>
                      </a:cubicBezTo>
                      <a:cubicBezTo>
                        <a:pt x="494" y="325"/>
                        <a:pt x="482" y="374"/>
                        <a:pt x="461" y="424"/>
                      </a:cubicBezTo>
                      <a:cubicBezTo>
                        <a:pt x="439" y="474"/>
                        <a:pt x="409" y="510"/>
                        <a:pt x="370" y="536"/>
                      </a:cubicBezTo>
                      <a:cubicBezTo>
                        <a:pt x="332" y="562"/>
                        <a:pt x="289" y="574"/>
                        <a:pt x="241" y="574"/>
                      </a:cubicBezTo>
                      <a:cubicBezTo>
                        <a:pt x="164" y="574"/>
                        <a:pt x="102" y="542"/>
                        <a:pt x="58" y="477"/>
                      </a:cubicBezTo>
                      <a:cubicBezTo>
                        <a:pt x="20" y="421"/>
                        <a:pt x="0" y="360"/>
                        <a:pt x="0" y="292"/>
                      </a:cubicBezTo>
                      <a:cubicBezTo>
                        <a:pt x="0" y="243"/>
                        <a:pt x="12" y="193"/>
                        <a:pt x="36" y="144"/>
                      </a:cubicBezTo>
                      <a:cubicBezTo>
                        <a:pt x="58" y="95"/>
                        <a:pt x="89" y="59"/>
                        <a:pt x="127" y="35"/>
                      </a:cubicBezTo>
                      <a:cubicBezTo>
                        <a:pt x="165" y="12"/>
                        <a:pt x="205" y="0"/>
                        <a:pt x="247" y="0"/>
                      </a:cubicBezTo>
                      <a:close/>
                      <a:moveTo>
                        <a:pt x="230" y="39"/>
                      </a:moveTo>
                      <a:cubicBezTo>
                        <a:pt x="211" y="39"/>
                        <a:pt x="191" y="44"/>
                        <a:pt x="171" y="57"/>
                      </a:cubicBezTo>
                      <a:cubicBezTo>
                        <a:pt x="151" y="70"/>
                        <a:pt x="134" y="91"/>
                        <a:pt x="123" y="123"/>
                      </a:cubicBezTo>
                      <a:cubicBezTo>
                        <a:pt x="110" y="154"/>
                        <a:pt x="104" y="194"/>
                        <a:pt x="104" y="243"/>
                      </a:cubicBezTo>
                      <a:cubicBezTo>
                        <a:pt x="104" y="321"/>
                        <a:pt x="119" y="389"/>
                        <a:pt x="149" y="447"/>
                      </a:cubicBezTo>
                      <a:cubicBezTo>
                        <a:pt x="178" y="504"/>
                        <a:pt x="217" y="532"/>
                        <a:pt x="265" y="532"/>
                      </a:cubicBezTo>
                      <a:cubicBezTo>
                        <a:pt x="302" y="532"/>
                        <a:pt x="332" y="516"/>
                        <a:pt x="355" y="485"/>
                      </a:cubicBezTo>
                      <a:cubicBezTo>
                        <a:pt x="378" y="453"/>
                        <a:pt x="390" y="399"/>
                        <a:pt x="390" y="322"/>
                      </a:cubicBezTo>
                      <a:cubicBezTo>
                        <a:pt x="390" y="226"/>
                        <a:pt x="370" y="151"/>
                        <a:pt x="331" y="96"/>
                      </a:cubicBezTo>
                      <a:cubicBezTo>
                        <a:pt x="305" y="57"/>
                        <a:pt x="271" y="39"/>
                        <a:pt x="230" y="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5" name="Rectangle 821"/>
                <p:cNvSpPr>
                  <a:spLocks noChangeArrowheads="1"/>
                </p:cNvSpPr>
                <p:nvPr/>
              </p:nvSpPr>
              <p:spPr bwMode="auto">
                <a:xfrm>
                  <a:off x="5397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6" name="Rectangle 822"/>
                <p:cNvSpPr>
                  <a:spLocks noChangeArrowheads="1"/>
                </p:cNvSpPr>
                <p:nvPr/>
              </p:nvSpPr>
              <p:spPr bwMode="auto">
                <a:xfrm>
                  <a:off x="5649" y="139"/>
                  <a:ext cx="128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7" name="Freeform 823"/>
                <p:cNvSpPr>
                  <a:spLocks/>
                </p:cNvSpPr>
                <p:nvPr/>
              </p:nvSpPr>
              <p:spPr bwMode="auto">
                <a:xfrm>
                  <a:off x="5649" y="14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431" y="352"/>
                    </a:cxn>
                    <a:cxn ang="0">
                      <a:pos x="350" y="516"/>
                    </a:cxn>
                    <a:cxn ang="0">
                      <a:pos x="217" y="574"/>
                    </a:cxn>
                    <a:cxn ang="0">
                      <a:pos x="65" y="497"/>
                    </a:cxn>
                    <a:cxn ang="0">
                      <a:pos x="0" y="288"/>
                    </a:cxn>
                    <a:cxn ang="0">
                      <a:pos x="72" y="80"/>
                    </a:cxn>
                    <a:cxn ang="0">
                      <a:pos x="244" y="0"/>
                    </a:cxn>
                    <a:cxn ang="0">
                      <a:pos x="368" y="42"/>
                    </a:cxn>
                    <a:cxn ang="0">
                      <a:pos x="417" y="130"/>
                    </a:cxn>
                    <a:cxn ang="0">
                      <a:pos x="403" y="166"/>
                    </a:cxn>
                    <a:cxn ang="0">
                      <a:pos x="365" y="181"/>
                    </a:cxn>
                    <a:cxn ang="0">
                      <a:pos x="315" y="158"/>
                    </a:cxn>
                    <a:cxn ang="0">
                      <a:pos x="303" y="111"/>
                    </a:cxn>
                    <a:cxn ang="0">
                      <a:pos x="280" y="58"/>
                    </a:cxn>
                    <a:cxn ang="0">
                      <a:pos x="226" y="40"/>
                    </a:cxn>
                    <a:cxn ang="0">
                      <a:pos x="136" y="84"/>
                    </a:cxn>
                    <a:cxn ang="0">
                      <a:pos x="90" y="237"/>
                    </a:cxn>
                    <a:cxn ang="0">
                      <a:pos x="136" y="408"/>
                    </a:cxn>
                    <a:cxn ang="0">
                      <a:pos x="257" y="482"/>
                    </a:cxn>
                    <a:cxn ang="0">
                      <a:pos x="355" y="442"/>
                    </a:cxn>
                    <a:cxn ang="0">
                      <a:pos x="415" y="344"/>
                    </a:cxn>
                    <a:cxn ang="0">
                      <a:pos x="431" y="352"/>
                    </a:cxn>
                  </a:cxnLst>
                  <a:rect l="0" t="0" r="r" b="b"/>
                  <a:pathLst>
                    <a:path w="431" h="574">
                      <a:moveTo>
                        <a:pt x="431" y="352"/>
                      </a:moveTo>
                      <a:cubicBezTo>
                        <a:pt x="418" y="423"/>
                        <a:pt x="390" y="477"/>
                        <a:pt x="350" y="516"/>
                      </a:cubicBezTo>
                      <a:cubicBezTo>
                        <a:pt x="311" y="555"/>
                        <a:pt x="265" y="574"/>
                        <a:pt x="217" y="574"/>
                      </a:cubicBezTo>
                      <a:cubicBezTo>
                        <a:pt x="159" y="574"/>
                        <a:pt x="107" y="549"/>
                        <a:pt x="65" y="497"/>
                      </a:cubicBezTo>
                      <a:cubicBezTo>
                        <a:pt x="22" y="445"/>
                        <a:pt x="0" y="376"/>
                        <a:pt x="0" y="288"/>
                      </a:cubicBezTo>
                      <a:cubicBezTo>
                        <a:pt x="0" y="203"/>
                        <a:pt x="25" y="134"/>
                        <a:pt x="72" y="80"/>
                      </a:cubicBezTo>
                      <a:cubicBezTo>
                        <a:pt x="119" y="26"/>
                        <a:pt x="177" y="0"/>
                        <a:pt x="244" y="0"/>
                      </a:cubicBezTo>
                      <a:cubicBezTo>
                        <a:pt x="294" y="0"/>
                        <a:pt x="336" y="14"/>
                        <a:pt x="368" y="42"/>
                      </a:cubicBezTo>
                      <a:cubicBezTo>
                        <a:pt x="400" y="71"/>
                        <a:pt x="417" y="100"/>
                        <a:pt x="417" y="130"/>
                      </a:cubicBezTo>
                      <a:cubicBezTo>
                        <a:pt x="417" y="145"/>
                        <a:pt x="412" y="157"/>
                        <a:pt x="403" y="166"/>
                      </a:cubicBezTo>
                      <a:cubicBezTo>
                        <a:pt x="394" y="176"/>
                        <a:pt x="381" y="181"/>
                        <a:pt x="365" y="181"/>
                      </a:cubicBezTo>
                      <a:cubicBezTo>
                        <a:pt x="343" y="181"/>
                        <a:pt x="326" y="173"/>
                        <a:pt x="315" y="158"/>
                      </a:cubicBezTo>
                      <a:cubicBezTo>
                        <a:pt x="309" y="150"/>
                        <a:pt x="304" y="134"/>
                        <a:pt x="303" y="111"/>
                      </a:cubicBezTo>
                      <a:cubicBezTo>
                        <a:pt x="301" y="88"/>
                        <a:pt x="292" y="70"/>
                        <a:pt x="280" y="58"/>
                      </a:cubicBezTo>
                      <a:cubicBezTo>
                        <a:pt x="267" y="46"/>
                        <a:pt x="249" y="40"/>
                        <a:pt x="226" y="40"/>
                      </a:cubicBezTo>
                      <a:cubicBezTo>
                        <a:pt x="188" y="40"/>
                        <a:pt x="159" y="55"/>
                        <a:pt x="136" y="84"/>
                      </a:cubicBezTo>
                      <a:cubicBezTo>
                        <a:pt x="106" y="122"/>
                        <a:pt x="90" y="173"/>
                        <a:pt x="90" y="237"/>
                      </a:cubicBezTo>
                      <a:cubicBezTo>
                        <a:pt x="90" y="301"/>
                        <a:pt x="106" y="358"/>
                        <a:pt x="136" y="408"/>
                      </a:cubicBezTo>
                      <a:cubicBezTo>
                        <a:pt x="165" y="457"/>
                        <a:pt x="206" y="482"/>
                        <a:pt x="257" y="482"/>
                      </a:cubicBezTo>
                      <a:cubicBezTo>
                        <a:pt x="293" y="482"/>
                        <a:pt x="326" y="469"/>
                        <a:pt x="355" y="442"/>
                      </a:cubicBezTo>
                      <a:cubicBezTo>
                        <a:pt x="376" y="424"/>
                        <a:pt x="396" y="392"/>
                        <a:pt x="415" y="344"/>
                      </a:cubicBezTo>
                      <a:cubicBezTo>
                        <a:pt x="420" y="347"/>
                        <a:pt x="426" y="349"/>
                        <a:pt x="431" y="352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8" name="Rectangle 824"/>
                <p:cNvSpPr>
                  <a:spLocks noChangeArrowheads="1"/>
                </p:cNvSpPr>
                <p:nvPr/>
              </p:nvSpPr>
              <p:spPr bwMode="auto">
                <a:xfrm>
                  <a:off x="5649" y="139"/>
                  <a:ext cx="128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49" name="Rectangle 825"/>
                <p:cNvSpPr>
                  <a:spLocks noChangeArrowheads="1"/>
                </p:cNvSpPr>
                <p:nvPr/>
              </p:nvSpPr>
              <p:spPr bwMode="auto">
                <a:xfrm>
                  <a:off x="5798" y="139"/>
                  <a:ext cx="139" cy="17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0" name="Freeform 826"/>
                <p:cNvSpPr>
                  <a:spLocks noEditPoints="1"/>
                </p:cNvSpPr>
                <p:nvPr/>
              </p:nvSpPr>
              <p:spPr bwMode="auto">
                <a:xfrm>
                  <a:off x="5799" y="140"/>
                  <a:ext cx="136" cy="171"/>
                </a:xfrm>
                <a:custGeom>
                  <a:avLst/>
                  <a:gdLst/>
                  <a:ahLst/>
                  <a:cxnLst>
                    <a:cxn ang="0">
                      <a:pos x="285" y="480"/>
                    </a:cxn>
                    <a:cxn ang="0">
                      <a:pos x="186" y="554"/>
                    </a:cxn>
                    <a:cxn ang="0">
                      <a:pos x="122" y="569"/>
                    </a:cxn>
                    <a:cxn ang="0">
                      <a:pos x="35" y="530"/>
                    </a:cxn>
                    <a:cxn ang="0">
                      <a:pos x="0" y="429"/>
                    </a:cxn>
                    <a:cxn ang="0">
                      <a:pos x="17" y="361"/>
                    </a:cxn>
                    <a:cxn ang="0">
                      <a:pos x="97" y="285"/>
                    </a:cxn>
                    <a:cxn ang="0">
                      <a:pos x="285" y="199"/>
                    </a:cxn>
                    <a:cxn ang="0">
                      <a:pos x="285" y="178"/>
                    </a:cxn>
                    <a:cxn ang="0">
                      <a:pos x="261" y="66"/>
                    </a:cxn>
                    <a:cxn ang="0">
                      <a:pos x="190" y="36"/>
                    </a:cxn>
                    <a:cxn ang="0">
                      <a:pos x="134" y="57"/>
                    </a:cxn>
                    <a:cxn ang="0">
                      <a:pos x="113" y="103"/>
                    </a:cxn>
                    <a:cxn ang="0">
                      <a:pos x="114" y="137"/>
                    </a:cxn>
                    <a:cxn ang="0">
                      <a:pos x="101" y="179"/>
                    </a:cxn>
                    <a:cxn ang="0">
                      <a:pos x="67" y="194"/>
                    </a:cxn>
                    <a:cxn ang="0">
                      <a:pos x="33" y="178"/>
                    </a:cxn>
                    <a:cxn ang="0">
                      <a:pos x="20" y="136"/>
                    </a:cxn>
                    <a:cxn ang="0">
                      <a:pos x="69" y="43"/>
                    </a:cxn>
                    <a:cxn ang="0">
                      <a:pos x="207" y="0"/>
                    </a:cxn>
                    <a:cxn ang="0">
                      <a:pos x="318" y="25"/>
                    </a:cxn>
                    <a:cxn ang="0">
                      <a:pos x="367" y="82"/>
                    </a:cxn>
                    <a:cxn ang="0">
                      <a:pos x="377" y="186"/>
                    </a:cxn>
                    <a:cxn ang="0">
                      <a:pos x="377" y="370"/>
                    </a:cxn>
                    <a:cxn ang="0">
                      <a:pos x="380" y="464"/>
                    </a:cxn>
                    <a:cxn ang="0">
                      <a:pos x="389" y="488"/>
                    </a:cxn>
                    <a:cxn ang="0">
                      <a:pos x="404" y="494"/>
                    </a:cxn>
                    <a:cxn ang="0">
                      <a:pos x="420" y="490"/>
                    </a:cxn>
                    <a:cxn ang="0">
                      <a:pos x="465" y="447"/>
                    </a:cxn>
                    <a:cxn ang="0">
                      <a:pos x="465" y="480"/>
                    </a:cxn>
                    <a:cxn ang="0">
                      <a:pos x="345" y="568"/>
                    </a:cxn>
                    <a:cxn ang="0">
                      <a:pos x="302" y="548"/>
                    </a:cxn>
                    <a:cxn ang="0">
                      <a:pos x="285" y="480"/>
                    </a:cxn>
                    <a:cxn ang="0">
                      <a:pos x="285" y="441"/>
                    </a:cxn>
                    <a:cxn ang="0">
                      <a:pos x="285" y="235"/>
                    </a:cxn>
                    <a:cxn ang="0">
                      <a:pos x="176" y="285"/>
                    </a:cxn>
                    <a:cxn ang="0">
                      <a:pos x="113" y="340"/>
                    </a:cxn>
                    <a:cxn ang="0">
                      <a:pos x="94" y="402"/>
                    </a:cxn>
                    <a:cxn ang="0">
                      <a:pos x="118" y="472"/>
                    </a:cxn>
                    <a:cxn ang="0">
                      <a:pos x="173" y="500"/>
                    </a:cxn>
                    <a:cxn ang="0">
                      <a:pos x="285" y="441"/>
                    </a:cxn>
                  </a:cxnLst>
                  <a:rect l="0" t="0" r="r" b="b"/>
                  <a:pathLst>
                    <a:path w="465" h="569">
                      <a:moveTo>
                        <a:pt x="285" y="480"/>
                      </a:moveTo>
                      <a:cubicBezTo>
                        <a:pt x="233" y="523"/>
                        <a:pt x="200" y="547"/>
                        <a:pt x="186" y="554"/>
                      </a:cubicBezTo>
                      <a:cubicBezTo>
                        <a:pt x="166" y="564"/>
                        <a:pt x="145" y="569"/>
                        <a:pt x="122" y="569"/>
                      </a:cubicBezTo>
                      <a:cubicBezTo>
                        <a:pt x="87" y="569"/>
                        <a:pt x="57" y="556"/>
                        <a:pt x="35" y="530"/>
                      </a:cubicBezTo>
                      <a:cubicBezTo>
                        <a:pt x="12" y="505"/>
                        <a:pt x="0" y="471"/>
                        <a:pt x="0" y="429"/>
                      </a:cubicBezTo>
                      <a:cubicBezTo>
                        <a:pt x="0" y="403"/>
                        <a:pt x="6" y="381"/>
                        <a:pt x="17" y="361"/>
                      </a:cubicBezTo>
                      <a:cubicBezTo>
                        <a:pt x="32" y="334"/>
                        <a:pt x="59" y="309"/>
                        <a:pt x="97" y="285"/>
                      </a:cubicBezTo>
                      <a:cubicBezTo>
                        <a:pt x="134" y="261"/>
                        <a:pt x="198" y="233"/>
                        <a:pt x="285" y="199"/>
                      </a:cubicBezTo>
                      <a:cubicBezTo>
                        <a:pt x="285" y="192"/>
                        <a:pt x="285" y="185"/>
                        <a:pt x="285" y="178"/>
                      </a:cubicBezTo>
                      <a:cubicBezTo>
                        <a:pt x="285" y="124"/>
                        <a:pt x="277" y="87"/>
                        <a:pt x="261" y="66"/>
                      </a:cubicBezTo>
                      <a:cubicBezTo>
                        <a:pt x="245" y="46"/>
                        <a:pt x="221" y="36"/>
                        <a:pt x="190" y="36"/>
                      </a:cubicBezTo>
                      <a:cubicBezTo>
                        <a:pt x="166" y="36"/>
                        <a:pt x="148" y="43"/>
                        <a:pt x="134" y="57"/>
                      </a:cubicBezTo>
                      <a:cubicBezTo>
                        <a:pt x="120" y="70"/>
                        <a:pt x="113" y="85"/>
                        <a:pt x="113" y="103"/>
                      </a:cubicBezTo>
                      <a:cubicBezTo>
                        <a:pt x="113" y="114"/>
                        <a:pt x="114" y="125"/>
                        <a:pt x="114" y="137"/>
                      </a:cubicBezTo>
                      <a:cubicBezTo>
                        <a:pt x="114" y="155"/>
                        <a:pt x="110" y="169"/>
                        <a:pt x="101" y="179"/>
                      </a:cubicBezTo>
                      <a:cubicBezTo>
                        <a:pt x="92" y="189"/>
                        <a:pt x="81" y="194"/>
                        <a:pt x="67" y="194"/>
                      </a:cubicBezTo>
                      <a:cubicBezTo>
                        <a:pt x="53" y="194"/>
                        <a:pt x="42" y="188"/>
                        <a:pt x="33" y="178"/>
                      </a:cubicBezTo>
                      <a:cubicBezTo>
                        <a:pt x="24" y="168"/>
                        <a:pt x="20" y="154"/>
                        <a:pt x="20" y="136"/>
                      </a:cubicBezTo>
                      <a:cubicBezTo>
                        <a:pt x="20" y="103"/>
                        <a:pt x="36" y="72"/>
                        <a:pt x="69" y="43"/>
                      </a:cubicBezTo>
                      <a:cubicBezTo>
                        <a:pt x="101" y="14"/>
                        <a:pt x="148" y="0"/>
                        <a:pt x="207" y="0"/>
                      </a:cubicBezTo>
                      <a:cubicBezTo>
                        <a:pt x="252" y="0"/>
                        <a:pt x="290" y="9"/>
                        <a:pt x="318" y="25"/>
                      </a:cubicBezTo>
                      <a:cubicBezTo>
                        <a:pt x="340" y="37"/>
                        <a:pt x="357" y="56"/>
                        <a:pt x="367" y="82"/>
                      </a:cubicBezTo>
                      <a:cubicBezTo>
                        <a:pt x="374" y="99"/>
                        <a:pt x="377" y="133"/>
                        <a:pt x="377" y="186"/>
                      </a:cubicBezTo>
                      <a:cubicBezTo>
                        <a:pt x="377" y="247"/>
                        <a:pt x="377" y="308"/>
                        <a:pt x="377" y="370"/>
                      </a:cubicBezTo>
                      <a:cubicBezTo>
                        <a:pt x="377" y="421"/>
                        <a:pt x="378" y="453"/>
                        <a:pt x="380" y="464"/>
                      </a:cubicBezTo>
                      <a:cubicBezTo>
                        <a:pt x="381" y="476"/>
                        <a:pt x="385" y="484"/>
                        <a:pt x="389" y="488"/>
                      </a:cubicBezTo>
                      <a:cubicBezTo>
                        <a:pt x="393" y="492"/>
                        <a:pt x="398" y="494"/>
                        <a:pt x="404" y="494"/>
                      </a:cubicBezTo>
                      <a:cubicBezTo>
                        <a:pt x="410" y="494"/>
                        <a:pt x="415" y="493"/>
                        <a:pt x="420" y="490"/>
                      </a:cubicBezTo>
                      <a:cubicBezTo>
                        <a:pt x="427" y="484"/>
                        <a:pt x="443" y="470"/>
                        <a:pt x="465" y="447"/>
                      </a:cubicBezTo>
                      <a:cubicBezTo>
                        <a:pt x="465" y="458"/>
                        <a:pt x="465" y="469"/>
                        <a:pt x="465" y="480"/>
                      </a:cubicBezTo>
                      <a:cubicBezTo>
                        <a:pt x="424" y="539"/>
                        <a:pt x="383" y="568"/>
                        <a:pt x="345" y="568"/>
                      </a:cubicBezTo>
                      <a:cubicBezTo>
                        <a:pt x="327" y="568"/>
                        <a:pt x="312" y="562"/>
                        <a:pt x="302" y="548"/>
                      </a:cubicBezTo>
                      <a:cubicBezTo>
                        <a:pt x="291" y="534"/>
                        <a:pt x="285" y="512"/>
                        <a:pt x="285" y="480"/>
                      </a:cubicBezTo>
                      <a:close/>
                      <a:moveTo>
                        <a:pt x="285" y="441"/>
                      </a:moveTo>
                      <a:cubicBezTo>
                        <a:pt x="285" y="373"/>
                        <a:pt x="285" y="304"/>
                        <a:pt x="285" y="235"/>
                      </a:cubicBezTo>
                      <a:cubicBezTo>
                        <a:pt x="229" y="259"/>
                        <a:pt x="192" y="275"/>
                        <a:pt x="176" y="285"/>
                      </a:cubicBezTo>
                      <a:cubicBezTo>
                        <a:pt x="147" y="303"/>
                        <a:pt x="126" y="321"/>
                        <a:pt x="113" y="340"/>
                      </a:cubicBezTo>
                      <a:cubicBezTo>
                        <a:pt x="100" y="358"/>
                        <a:pt x="94" y="379"/>
                        <a:pt x="94" y="402"/>
                      </a:cubicBezTo>
                      <a:cubicBezTo>
                        <a:pt x="94" y="430"/>
                        <a:pt x="102" y="453"/>
                        <a:pt x="118" y="472"/>
                      </a:cubicBezTo>
                      <a:cubicBezTo>
                        <a:pt x="134" y="491"/>
                        <a:pt x="153" y="500"/>
                        <a:pt x="173" y="500"/>
                      </a:cubicBezTo>
                      <a:cubicBezTo>
                        <a:pt x="202" y="500"/>
                        <a:pt x="239" y="481"/>
                        <a:pt x="285" y="4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1" name="Rectangle 827"/>
                <p:cNvSpPr>
                  <a:spLocks noChangeArrowheads="1"/>
                </p:cNvSpPr>
                <p:nvPr/>
              </p:nvSpPr>
              <p:spPr bwMode="auto">
                <a:xfrm>
                  <a:off x="5798" y="139"/>
                  <a:ext cx="139" cy="17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2" name="Rectangle 828"/>
                <p:cNvSpPr>
                  <a:spLocks noChangeArrowheads="1"/>
                </p:cNvSpPr>
                <p:nvPr/>
              </p:nvSpPr>
              <p:spPr bwMode="auto">
                <a:xfrm>
                  <a:off x="5943" y="144"/>
                  <a:ext cx="19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3" name="Freeform 829"/>
                <p:cNvSpPr>
                  <a:spLocks/>
                </p:cNvSpPr>
                <p:nvPr/>
              </p:nvSpPr>
              <p:spPr bwMode="auto">
                <a:xfrm>
                  <a:off x="5943" y="145"/>
                  <a:ext cx="198" cy="162"/>
                </a:xfrm>
                <a:custGeom>
                  <a:avLst/>
                  <a:gdLst/>
                  <a:ahLst/>
                  <a:cxnLst>
                    <a:cxn ang="0">
                      <a:pos x="340" y="400"/>
                    </a:cxn>
                    <a:cxn ang="0">
                      <a:pos x="500" y="0"/>
                    </a:cxn>
                    <a:cxn ang="0">
                      <a:pos x="672" y="0"/>
                    </a:cxn>
                    <a:cxn ang="0">
                      <a:pos x="672" y="23"/>
                    </a:cxn>
                    <a:cxn ang="0">
                      <a:pos x="622" y="30"/>
                    </a:cxn>
                    <a:cxn ang="0">
                      <a:pos x="602" y="50"/>
                    </a:cxn>
                    <a:cxn ang="0">
                      <a:pos x="595" y="127"/>
                    </a:cxn>
                    <a:cxn ang="0">
                      <a:pos x="595" y="415"/>
                    </a:cxn>
                    <a:cxn ang="0">
                      <a:pos x="600" y="487"/>
                    </a:cxn>
                    <a:cxn ang="0">
                      <a:pos x="622" y="511"/>
                    </a:cxn>
                    <a:cxn ang="0">
                      <a:pos x="672" y="520"/>
                    </a:cxn>
                    <a:cxn ang="0">
                      <a:pos x="672" y="542"/>
                    </a:cxn>
                    <a:cxn ang="0">
                      <a:pos x="425" y="542"/>
                    </a:cxn>
                    <a:cxn ang="0">
                      <a:pos x="425" y="520"/>
                    </a:cxn>
                    <a:cxn ang="0">
                      <a:pos x="486" y="502"/>
                    </a:cxn>
                    <a:cxn ang="0">
                      <a:pos x="502" y="415"/>
                    </a:cxn>
                    <a:cxn ang="0">
                      <a:pos x="502" y="89"/>
                    </a:cxn>
                    <a:cxn ang="0">
                      <a:pos x="321" y="542"/>
                    </a:cxn>
                    <a:cxn ang="0">
                      <a:pos x="302" y="542"/>
                    </a:cxn>
                    <a:cxn ang="0">
                      <a:pos x="118" y="89"/>
                    </a:cxn>
                    <a:cxn ang="0">
                      <a:pos x="118" y="415"/>
                    </a:cxn>
                    <a:cxn ang="0">
                      <a:pos x="123" y="487"/>
                    </a:cxn>
                    <a:cxn ang="0">
                      <a:pos x="145" y="511"/>
                    </a:cxn>
                    <a:cxn ang="0">
                      <a:pos x="195" y="520"/>
                    </a:cxn>
                    <a:cxn ang="0">
                      <a:pos x="195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7" y="415"/>
                    </a:cxn>
                    <a:cxn ang="0">
                      <a:pos x="77" y="127"/>
                    </a:cxn>
                    <a:cxn ang="0">
                      <a:pos x="71" y="52"/>
                    </a:cxn>
                    <a:cxn ang="0">
                      <a:pos x="52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340" y="400"/>
                    </a:cxn>
                  </a:cxnLst>
                  <a:rect l="0" t="0" r="r" b="b"/>
                  <a:pathLst>
                    <a:path w="672" h="542">
                      <a:moveTo>
                        <a:pt x="340" y="400"/>
                      </a:moveTo>
                      <a:cubicBezTo>
                        <a:pt x="392" y="267"/>
                        <a:pt x="447" y="134"/>
                        <a:pt x="500" y="0"/>
                      </a:cubicBezTo>
                      <a:cubicBezTo>
                        <a:pt x="557" y="0"/>
                        <a:pt x="615" y="0"/>
                        <a:pt x="672" y="0"/>
                      </a:cubicBezTo>
                      <a:cubicBezTo>
                        <a:pt x="672" y="8"/>
                        <a:pt x="672" y="15"/>
                        <a:pt x="672" y="23"/>
                      </a:cubicBezTo>
                      <a:cubicBezTo>
                        <a:pt x="647" y="23"/>
                        <a:pt x="630" y="25"/>
                        <a:pt x="622" y="30"/>
                      </a:cubicBezTo>
                      <a:cubicBezTo>
                        <a:pt x="614" y="36"/>
                        <a:pt x="607" y="43"/>
                        <a:pt x="602" y="50"/>
                      </a:cubicBezTo>
                      <a:cubicBezTo>
                        <a:pt x="597" y="58"/>
                        <a:pt x="595" y="84"/>
                        <a:pt x="595" y="127"/>
                      </a:cubicBezTo>
                      <a:cubicBezTo>
                        <a:pt x="595" y="223"/>
                        <a:pt x="595" y="319"/>
                        <a:pt x="595" y="415"/>
                      </a:cubicBezTo>
                      <a:cubicBezTo>
                        <a:pt x="595" y="452"/>
                        <a:pt x="597" y="476"/>
                        <a:pt x="600" y="487"/>
                      </a:cubicBezTo>
                      <a:cubicBezTo>
                        <a:pt x="604" y="498"/>
                        <a:pt x="611" y="506"/>
                        <a:pt x="622" y="511"/>
                      </a:cubicBezTo>
                      <a:cubicBezTo>
                        <a:pt x="632" y="517"/>
                        <a:pt x="649" y="520"/>
                        <a:pt x="672" y="520"/>
                      </a:cubicBezTo>
                      <a:cubicBezTo>
                        <a:pt x="672" y="527"/>
                        <a:pt x="672" y="534"/>
                        <a:pt x="672" y="542"/>
                      </a:cubicBezTo>
                      <a:cubicBezTo>
                        <a:pt x="590" y="542"/>
                        <a:pt x="507" y="542"/>
                        <a:pt x="425" y="542"/>
                      </a:cubicBezTo>
                      <a:cubicBezTo>
                        <a:pt x="425" y="534"/>
                        <a:pt x="425" y="527"/>
                        <a:pt x="425" y="520"/>
                      </a:cubicBezTo>
                      <a:cubicBezTo>
                        <a:pt x="456" y="520"/>
                        <a:pt x="476" y="514"/>
                        <a:pt x="486" y="502"/>
                      </a:cubicBezTo>
                      <a:cubicBezTo>
                        <a:pt x="497" y="490"/>
                        <a:pt x="502" y="461"/>
                        <a:pt x="502" y="415"/>
                      </a:cubicBezTo>
                      <a:cubicBezTo>
                        <a:pt x="502" y="306"/>
                        <a:pt x="502" y="198"/>
                        <a:pt x="502" y="89"/>
                      </a:cubicBezTo>
                      <a:cubicBezTo>
                        <a:pt x="443" y="240"/>
                        <a:pt x="380" y="391"/>
                        <a:pt x="321" y="542"/>
                      </a:cubicBezTo>
                      <a:cubicBezTo>
                        <a:pt x="315" y="542"/>
                        <a:pt x="308" y="542"/>
                        <a:pt x="302" y="542"/>
                      </a:cubicBezTo>
                      <a:cubicBezTo>
                        <a:pt x="241" y="391"/>
                        <a:pt x="178" y="240"/>
                        <a:pt x="118" y="89"/>
                      </a:cubicBezTo>
                      <a:cubicBezTo>
                        <a:pt x="118" y="198"/>
                        <a:pt x="118" y="306"/>
                        <a:pt x="118" y="415"/>
                      </a:cubicBezTo>
                      <a:cubicBezTo>
                        <a:pt x="118" y="452"/>
                        <a:pt x="119" y="476"/>
                        <a:pt x="123" y="487"/>
                      </a:cubicBezTo>
                      <a:cubicBezTo>
                        <a:pt x="127" y="498"/>
                        <a:pt x="134" y="506"/>
                        <a:pt x="145" y="511"/>
                      </a:cubicBezTo>
                      <a:cubicBezTo>
                        <a:pt x="155" y="517"/>
                        <a:pt x="172" y="520"/>
                        <a:pt x="195" y="520"/>
                      </a:cubicBezTo>
                      <a:cubicBezTo>
                        <a:pt x="195" y="527"/>
                        <a:pt x="195" y="534"/>
                        <a:pt x="195" y="542"/>
                      </a:cubicBezTo>
                      <a:cubicBezTo>
                        <a:pt x="130" y="542"/>
                        <a:pt x="65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2" y="520"/>
                        <a:pt x="54" y="513"/>
                        <a:pt x="63" y="500"/>
                      </a:cubicBezTo>
                      <a:cubicBezTo>
                        <a:pt x="73" y="488"/>
                        <a:pt x="77" y="459"/>
                        <a:pt x="77" y="415"/>
                      </a:cubicBezTo>
                      <a:cubicBezTo>
                        <a:pt x="77" y="319"/>
                        <a:pt x="77" y="223"/>
                        <a:pt x="77" y="127"/>
                      </a:cubicBezTo>
                      <a:cubicBezTo>
                        <a:pt x="77" y="85"/>
                        <a:pt x="75" y="60"/>
                        <a:pt x="71" y="52"/>
                      </a:cubicBezTo>
                      <a:cubicBezTo>
                        <a:pt x="67" y="45"/>
                        <a:pt x="60" y="38"/>
                        <a:pt x="52" y="32"/>
                      </a:cubicBezTo>
                      <a:cubicBezTo>
                        <a:pt x="44" y="26"/>
                        <a:pt x="26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60" y="0"/>
                        <a:pt x="119" y="0"/>
                        <a:pt x="179" y="0"/>
                      </a:cubicBezTo>
                      <a:cubicBezTo>
                        <a:pt x="232" y="134"/>
                        <a:pt x="288" y="267"/>
                        <a:pt x="340" y="40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4" name="Rectangle 830"/>
                <p:cNvSpPr>
                  <a:spLocks noChangeArrowheads="1"/>
                </p:cNvSpPr>
                <p:nvPr/>
              </p:nvSpPr>
              <p:spPr bwMode="auto">
                <a:xfrm>
                  <a:off x="5943" y="144"/>
                  <a:ext cx="198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5" name="Rectangle 831"/>
                <p:cNvSpPr>
                  <a:spLocks noChangeArrowheads="1"/>
                </p:cNvSpPr>
                <p:nvPr/>
              </p:nvSpPr>
              <p:spPr bwMode="auto">
                <a:xfrm>
                  <a:off x="6159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6" name="Freeform 832"/>
                <p:cNvSpPr>
                  <a:spLocks noEditPoints="1"/>
                </p:cNvSpPr>
                <p:nvPr/>
              </p:nvSpPr>
              <p:spPr bwMode="auto">
                <a:xfrm>
                  <a:off x="6159" y="14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247" y="0"/>
                    </a:cxn>
                    <a:cxn ang="0">
                      <a:pos x="434" y="94"/>
                    </a:cxn>
                    <a:cxn ang="0">
                      <a:pos x="493" y="277"/>
                    </a:cxn>
                    <a:cxn ang="0">
                      <a:pos x="461" y="424"/>
                    </a:cxn>
                    <a:cxn ang="0">
                      <a:pos x="370" y="536"/>
                    </a:cxn>
                    <a:cxn ang="0">
                      <a:pos x="241" y="574"/>
                    </a:cxn>
                    <a:cxn ang="0">
                      <a:pos x="57" y="477"/>
                    </a:cxn>
                    <a:cxn ang="0">
                      <a:pos x="0" y="292"/>
                    </a:cxn>
                    <a:cxn ang="0">
                      <a:pos x="35" y="144"/>
                    </a:cxn>
                    <a:cxn ang="0">
                      <a:pos x="127" y="35"/>
                    </a:cxn>
                    <a:cxn ang="0">
                      <a:pos x="247" y="0"/>
                    </a:cxn>
                    <a:cxn ang="0">
                      <a:pos x="230" y="39"/>
                    </a:cxn>
                    <a:cxn ang="0">
                      <a:pos x="171" y="57"/>
                    </a:cxn>
                    <a:cxn ang="0">
                      <a:pos x="122" y="123"/>
                    </a:cxn>
                    <a:cxn ang="0">
                      <a:pos x="104" y="243"/>
                    </a:cxn>
                    <a:cxn ang="0">
                      <a:pos x="148" y="447"/>
                    </a:cxn>
                    <a:cxn ang="0">
                      <a:pos x="265" y="532"/>
                    </a:cxn>
                    <a:cxn ang="0">
                      <a:pos x="354" y="485"/>
                    </a:cxn>
                    <a:cxn ang="0">
                      <a:pos x="390" y="322"/>
                    </a:cxn>
                    <a:cxn ang="0">
                      <a:pos x="331" y="96"/>
                    </a:cxn>
                    <a:cxn ang="0">
                      <a:pos x="230" y="39"/>
                    </a:cxn>
                  </a:cxnLst>
                  <a:rect l="0" t="0" r="r" b="b"/>
                  <a:pathLst>
                    <a:path w="493" h="574">
                      <a:moveTo>
                        <a:pt x="247" y="0"/>
                      </a:moveTo>
                      <a:cubicBezTo>
                        <a:pt x="325" y="0"/>
                        <a:pt x="387" y="31"/>
                        <a:pt x="434" y="94"/>
                      </a:cubicBezTo>
                      <a:cubicBezTo>
                        <a:pt x="473" y="147"/>
                        <a:pt x="493" y="208"/>
                        <a:pt x="493" y="277"/>
                      </a:cubicBezTo>
                      <a:cubicBezTo>
                        <a:pt x="493" y="325"/>
                        <a:pt x="482" y="374"/>
                        <a:pt x="461" y="424"/>
                      </a:cubicBezTo>
                      <a:cubicBezTo>
                        <a:pt x="439" y="474"/>
                        <a:pt x="408" y="510"/>
                        <a:pt x="370" y="536"/>
                      </a:cubicBezTo>
                      <a:cubicBezTo>
                        <a:pt x="332" y="562"/>
                        <a:pt x="289" y="574"/>
                        <a:pt x="241" y="574"/>
                      </a:cubicBezTo>
                      <a:cubicBezTo>
                        <a:pt x="164" y="574"/>
                        <a:pt x="102" y="542"/>
                        <a:pt x="57" y="477"/>
                      </a:cubicBezTo>
                      <a:cubicBezTo>
                        <a:pt x="19" y="421"/>
                        <a:pt x="0" y="360"/>
                        <a:pt x="0" y="292"/>
                      </a:cubicBezTo>
                      <a:cubicBezTo>
                        <a:pt x="0" y="243"/>
                        <a:pt x="12" y="193"/>
                        <a:pt x="35" y="144"/>
                      </a:cubicBezTo>
                      <a:cubicBezTo>
                        <a:pt x="57" y="95"/>
                        <a:pt x="89" y="59"/>
                        <a:pt x="127" y="35"/>
                      </a:cubicBezTo>
                      <a:cubicBezTo>
                        <a:pt x="165" y="12"/>
                        <a:pt x="205" y="0"/>
                        <a:pt x="247" y="0"/>
                      </a:cubicBezTo>
                      <a:close/>
                      <a:moveTo>
                        <a:pt x="230" y="39"/>
                      </a:moveTo>
                      <a:cubicBezTo>
                        <a:pt x="210" y="39"/>
                        <a:pt x="190" y="44"/>
                        <a:pt x="171" y="57"/>
                      </a:cubicBezTo>
                      <a:cubicBezTo>
                        <a:pt x="151" y="70"/>
                        <a:pt x="134" y="91"/>
                        <a:pt x="122" y="123"/>
                      </a:cubicBezTo>
                      <a:cubicBezTo>
                        <a:pt x="110" y="154"/>
                        <a:pt x="104" y="194"/>
                        <a:pt x="104" y="243"/>
                      </a:cubicBezTo>
                      <a:cubicBezTo>
                        <a:pt x="104" y="321"/>
                        <a:pt x="119" y="389"/>
                        <a:pt x="148" y="447"/>
                      </a:cubicBezTo>
                      <a:cubicBezTo>
                        <a:pt x="178" y="504"/>
                        <a:pt x="217" y="532"/>
                        <a:pt x="265" y="532"/>
                      </a:cubicBezTo>
                      <a:cubicBezTo>
                        <a:pt x="302" y="532"/>
                        <a:pt x="331" y="516"/>
                        <a:pt x="354" y="485"/>
                      </a:cubicBezTo>
                      <a:cubicBezTo>
                        <a:pt x="378" y="453"/>
                        <a:pt x="390" y="399"/>
                        <a:pt x="390" y="322"/>
                      </a:cubicBezTo>
                      <a:cubicBezTo>
                        <a:pt x="390" y="226"/>
                        <a:pt x="370" y="151"/>
                        <a:pt x="331" y="96"/>
                      </a:cubicBezTo>
                      <a:cubicBezTo>
                        <a:pt x="305" y="57"/>
                        <a:pt x="271" y="39"/>
                        <a:pt x="230" y="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7" name="Rectangle 833"/>
                <p:cNvSpPr>
                  <a:spLocks noChangeArrowheads="1"/>
                </p:cNvSpPr>
                <p:nvPr/>
              </p:nvSpPr>
              <p:spPr bwMode="auto">
                <a:xfrm>
                  <a:off x="6159" y="139"/>
                  <a:ext cx="147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8" name="Rectangle 834"/>
                <p:cNvSpPr>
                  <a:spLocks noChangeArrowheads="1"/>
                </p:cNvSpPr>
                <p:nvPr/>
              </p:nvSpPr>
              <p:spPr bwMode="auto">
                <a:xfrm>
                  <a:off x="6317" y="144"/>
                  <a:ext cx="166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59" name="Freeform 835"/>
                <p:cNvSpPr>
                  <a:spLocks/>
                </p:cNvSpPr>
                <p:nvPr/>
              </p:nvSpPr>
              <p:spPr bwMode="auto">
                <a:xfrm>
                  <a:off x="6318" y="14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38" y="0"/>
                    </a:cxn>
                    <a:cxn ang="0">
                      <a:pos x="238" y="22"/>
                    </a:cxn>
                    <a:cxn ang="0">
                      <a:pos x="226" y="22"/>
                    </a:cxn>
                    <a:cxn ang="0">
                      <a:pos x="189" y="33"/>
                    </a:cxn>
                    <a:cxn ang="0">
                      <a:pos x="176" y="62"/>
                    </a:cxn>
                    <a:cxn ang="0">
                      <a:pos x="195" y="126"/>
                    </a:cxn>
                    <a:cxn ang="0">
                      <a:pos x="319" y="399"/>
                    </a:cxn>
                    <a:cxn ang="0">
                      <a:pos x="434" y="100"/>
                    </a:cxn>
                    <a:cxn ang="0">
                      <a:pos x="443" y="52"/>
                    </a:cxn>
                    <a:cxn ang="0">
                      <a:pos x="439" y="36"/>
                    </a:cxn>
                    <a:cxn ang="0">
                      <a:pos x="425" y="26"/>
                    </a:cxn>
                    <a:cxn ang="0">
                      <a:pos x="391" y="22"/>
                    </a:cxn>
                    <a:cxn ang="0">
                      <a:pos x="391" y="0"/>
                    </a:cxn>
                    <a:cxn ang="0">
                      <a:pos x="558" y="0"/>
                    </a:cxn>
                    <a:cxn ang="0">
                      <a:pos x="558" y="22"/>
                    </a:cxn>
                    <a:cxn ang="0">
                      <a:pos x="526" y="32"/>
                    </a:cxn>
                    <a:cxn ang="0">
                      <a:pos x="502" y="58"/>
                    </a:cxn>
                    <a:cxn ang="0">
                      <a:pos x="483" y="104"/>
                    </a:cxn>
                    <a:cxn ang="0">
                      <a:pos x="275" y="644"/>
                    </a:cxn>
                    <a:cxn ang="0">
                      <a:pos x="196" y="763"/>
                    </a:cxn>
                    <a:cxn ang="0">
                      <a:pos x="101" y="803"/>
                    </a:cxn>
                    <a:cxn ang="0">
                      <a:pos x="47" y="783"/>
                    </a:cxn>
                    <a:cxn ang="0">
                      <a:pos x="26" y="736"/>
                    </a:cxn>
                    <a:cxn ang="0">
                      <a:pos x="41" y="697"/>
                    </a:cxn>
                    <a:cxn ang="0">
                      <a:pos x="84" y="682"/>
                    </a:cxn>
                    <a:cxn ang="0">
                      <a:pos x="134" y="695"/>
                    </a:cxn>
                    <a:cxn ang="0">
                      <a:pos x="162" y="703"/>
                    </a:cxn>
                    <a:cxn ang="0">
                      <a:pos x="199" y="685"/>
                    </a:cxn>
                    <a:cxn ang="0">
                      <a:pos x="238" y="614"/>
                    </a:cxn>
                    <a:cxn ang="0">
                      <a:pos x="275" y="520"/>
                    </a:cxn>
                    <a:cxn ang="0">
                      <a:pos x="91" y="112"/>
                    </a:cxn>
                    <a:cxn ang="0">
                      <a:pos x="64" y="67"/>
                    </a:cxn>
                    <a:cxn ang="0">
                      <a:pos x="41" y="39"/>
                    </a:cxn>
                    <a:cxn ang="0">
                      <a:pos x="0" y="2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58" h="803">
                      <a:moveTo>
                        <a:pt x="0" y="0"/>
                      </a:moveTo>
                      <a:cubicBezTo>
                        <a:pt x="79" y="0"/>
                        <a:pt x="159" y="0"/>
                        <a:pt x="238" y="0"/>
                      </a:cubicBezTo>
                      <a:cubicBezTo>
                        <a:pt x="238" y="8"/>
                        <a:pt x="238" y="15"/>
                        <a:pt x="238" y="22"/>
                      </a:cubicBezTo>
                      <a:cubicBezTo>
                        <a:pt x="234" y="22"/>
                        <a:pt x="230" y="22"/>
                        <a:pt x="226" y="22"/>
                      </a:cubicBezTo>
                      <a:cubicBezTo>
                        <a:pt x="210" y="22"/>
                        <a:pt x="197" y="26"/>
                        <a:pt x="189" y="33"/>
                      </a:cubicBezTo>
                      <a:cubicBezTo>
                        <a:pt x="181" y="41"/>
                        <a:pt x="176" y="51"/>
                        <a:pt x="176" y="62"/>
                      </a:cubicBezTo>
                      <a:cubicBezTo>
                        <a:pt x="176" y="78"/>
                        <a:pt x="182" y="99"/>
                        <a:pt x="195" y="126"/>
                      </a:cubicBezTo>
                      <a:cubicBezTo>
                        <a:pt x="236" y="217"/>
                        <a:pt x="278" y="308"/>
                        <a:pt x="319" y="399"/>
                      </a:cubicBezTo>
                      <a:cubicBezTo>
                        <a:pt x="356" y="299"/>
                        <a:pt x="396" y="200"/>
                        <a:pt x="434" y="100"/>
                      </a:cubicBezTo>
                      <a:cubicBezTo>
                        <a:pt x="439" y="84"/>
                        <a:pt x="443" y="68"/>
                        <a:pt x="443" y="52"/>
                      </a:cubicBezTo>
                      <a:cubicBezTo>
                        <a:pt x="443" y="45"/>
                        <a:pt x="442" y="40"/>
                        <a:pt x="439" y="36"/>
                      </a:cubicBezTo>
                      <a:cubicBezTo>
                        <a:pt x="436" y="32"/>
                        <a:pt x="431" y="29"/>
                        <a:pt x="425" y="26"/>
                      </a:cubicBezTo>
                      <a:cubicBezTo>
                        <a:pt x="419" y="23"/>
                        <a:pt x="408" y="22"/>
                        <a:pt x="391" y="22"/>
                      </a:cubicBezTo>
                      <a:cubicBezTo>
                        <a:pt x="391" y="15"/>
                        <a:pt x="391" y="8"/>
                        <a:pt x="391" y="0"/>
                      </a:cubicBezTo>
                      <a:cubicBezTo>
                        <a:pt x="447" y="0"/>
                        <a:pt x="502" y="0"/>
                        <a:pt x="558" y="0"/>
                      </a:cubicBezTo>
                      <a:cubicBezTo>
                        <a:pt x="558" y="8"/>
                        <a:pt x="558" y="15"/>
                        <a:pt x="558" y="22"/>
                      </a:cubicBezTo>
                      <a:cubicBezTo>
                        <a:pt x="544" y="24"/>
                        <a:pt x="534" y="27"/>
                        <a:pt x="526" y="32"/>
                      </a:cubicBezTo>
                      <a:cubicBezTo>
                        <a:pt x="519" y="36"/>
                        <a:pt x="510" y="45"/>
                        <a:pt x="502" y="58"/>
                      </a:cubicBezTo>
                      <a:cubicBezTo>
                        <a:pt x="498" y="63"/>
                        <a:pt x="492" y="79"/>
                        <a:pt x="483" y="104"/>
                      </a:cubicBezTo>
                      <a:cubicBezTo>
                        <a:pt x="414" y="284"/>
                        <a:pt x="343" y="463"/>
                        <a:pt x="275" y="644"/>
                      </a:cubicBezTo>
                      <a:cubicBezTo>
                        <a:pt x="255" y="697"/>
                        <a:pt x="228" y="736"/>
                        <a:pt x="196" y="763"/>
                      </a:cubicBezTo>
                      <a:cubicBezTo>
                        <a:pt x="163" y="790"/>
                        <a:pt x="132" y="803"/>
                        <a:pt x="101" y="803"/>
                      </a:cubicBezTo>
                      <a:cubicBezTo>
                        <a:pt x="80" y="803"/>
                        <a:pt x="61" y="796"/>
                        <a:pt x="47" y="783"/>
                      </a:cubicBezTo>
                      <a:cubicBezTo>
                        <a:pt x="33" y="769"/>
                        <a:pt x="26" y="754"/>
                        <a:pt x="26" y="736"/>
                      </a:cubicBezTo>
                      <a:cubicBezTo>
                        <a:pt x="26" y="720"/>
                        <a:pt x="31" y="707"/>
                        <a:pt x="41" y="697"/>
                      </a:cubicBezTo>
                      <a:cubicBezTo>
                        <a:pt x="52" y="687"/>
                        <a:pt x="65" y="682"/>
                        <a:pt x="84" y="682"/>
                      </a:cubicBezTo>
                      <a:cubicBezTo>
                        <a:pt x="96" y="682"/>
                        <a:pt x="113" y="686"/>
                        <a:pt x="134" y="695"/>
                      </a:cubicBezTo>
                      <a:cubicBezTo>
                        <a:pt x="149" y="701"/>
                        <a:pt x="158" y="703"/>
                        <a:pt x="162" y="703"/>
                      </a:cubicBezTo>
                      <a:cubicBezTo>
                        <a:pt x="173" y="703"/>
                        <a:pt x="185" y="698"/>
                        <a:pt x="199" y="685"/>
                      </a:cubicBezTo>
                      <a:cubicBezTo>
                        <a:pt x="211" y="673"/>
                        <a:pt x="225" y="649"/>
                        <a:pt x="238" y="614"/>
                      </a:cubicBezTo>
                      <a:cubicBezTo>
                        <a:pt x="250" y="583"/>
                        <a:pt x="262" y="552"/>
                        <a:pt x="275" y="520"/>
                      </a:cubicBezTo>
                      <a:cubicBezTo>
                        <a:pt x="214" y="384"/>
                        <a:pt x="151" y="248"/>
                        <a:pt x="91" y="112"/>
                      </a:cubicBezTo>
                      <a:cubicBezTo>
                        <a:pt x="85" y="100"/>
                        <a:pt x="76" y="85"/>
                        <a:pt x="64" y="67"/>
                      </a:cubicBezTo>
                      <a:cubicBezTo>
                        <a:pt x="54" y="53"/>
                        <a:pt x="47" y="43"/>
                        <a:pt x="41" y="39"/>
                      </a:cubicBezTo>
                      <a:cubicBezTo>
                        <a:pt x="33" y="32"/>
                        <a:pt x="19" y="27"/>
                        <a:pt x="0" y="22"/>
                      </a:cubicBezTo>
                      <a:cubicBezTo>
                        <a:pt x="0" y="15"/>
                        <a:pt x="0" y="8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0" name="Rectangle 836"/>
                <p:cNvSpPr>
                  <a:spLocks noChangeArrowheads="1"/>
                </p:cNvSpPr>
                <p:nvPr/>
              </p:nvSpPr>
              <p:spPr bwMode="auto">
                <a:xfrm>
                  <a:off x="6317" y="144"/>
                  <a:ext cx="166" cy="24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1" name="Rectangle 837"/>
                <p:cNvSpPr>
                  <a:spLocks noChangeArrowheads="1"/>
                </p:cNvSpPr>
                <p:nvPr/>
              </p:nvSpPr>
              <p:spPr bwMode="auto">
                <a:xfrm>
                  <a:off x="6491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2" name="Freeform 838"/>
                <p:cNvSpPr>
                  <a:spLocks/>
                </p:cNvSpPr>
                <p:nvPr/>
              </p:nvSpPr>
              <p:spPr bwMode="auto">
                <a:xfrm>
                  <a:off x="6491" y="14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391" y="39"/>
                    </a:cxn>
                    <a:cxn ang="0">
                      <a:pos x="170" y="39"/>
                    </a:cxn>
                    <a:cxn ang="0">
                      <a:pos x="170" y="415"/>
                    </a:cxn>
                    <a:cxn ang="0">
                      <a:pos x="176" y="489"/>
                    </a:cxn>
                    <a:cxn ang="0">
                      <a:pos x="196" y="510"/>
                    </a:cxn>
                    <a:cxn ang="0">
                      <a:pos x="247" y="520"/>
                    </a:cxn>
                    <a:cxn ang="0">
                      <a:pos x="247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4" y="500"/>
                    </a:cxn>
                    <a:cxn ang="0">
                      <a:pos x="78" y="415"/>
                    </a:cxn>
                    <a:cxn ang="0">
                      <a:pos x="78" y="127"/>
                    </a:cxn>
                    <a:cxn ang="0">
                      <a:pos x="72" y="52"/>
                    </a:cxn>
                    <a:cxn ang="0">
                      <a:pos x="53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561" y="0"/>
                    </a:cxn>
                    <a:cxn ang="0">
                      <a:pos x="561" y="23"/>
                    </a:cxn>
                    <a:cxn ang="0">
                      <a:pos x="510" y="30"/>
                    </a:cxn>
                    <a:cxn ang="0">
                      <a:pos x="490" y="50"/>
                    </a:cxn>
                    <a:cxn ang="0">
                      <a:pos x="483" y="127"/>
                    </a:cxn>
                    <a:cxn ang="0">
                      <a:pos x="483" y="415"/>
                    </a:cxn>
                    <a:cxn ang="0">
                      <a:pos x="489" y="489"/>
                    </a:cxn>
                    <a:cxn ang="0">
                      <a:pos x="509" y="510"/>
                    </a:cxn>
                    <a:cxn ang="0">
                      <a:pos x="561" y="520"/>
                    </a:cxn>
                    <a:cxn ang="0">
                      <a:pos x="561" y="542"/>
                    </a:cxn>
                    <a:cxn ang="0">
                      <a:pos x="314" y="542"/>
                    </a:cxn>
                    <a:cxn ang="0">
                      <a:pos x="314" y="520"/>
                    </a:cxn>
                    <a:cxn ang="0">
                      <a:pos x="375" y="502"/>
                    </a:cxn>
                    <a:cxn ang="0">
                      <a:pos x="391" y="415"/>
                    </a:cxn>
                    <a:cxn ang="0">
                      <a:pos x="391" y="39"/>
                    </a:cxn>
                  </a:cxnLst>
                  <a:rect l="0" t="0" r="r" b="b"/>
                  <a:pathLst>
                    <a:path w="561" h="542">
                      <a:moveTo>
                        <a:pt x="391" y="39"/>
                      </a:moveTo>
                      <a:cubicBezTo>
                        <a:pt x="318" y="39"/>
                        <a:pt x="244" y="39"/>
                        <a:pt x="170" y="39"/>
                      </a:cubicBezTo>
                      <a:cubicBezTo>
                        <a:pt x="170" y="164"/>
                        <a:pt x="170" y="289"/>
                        <a:pt x="170" y="415"/>
                      </a:cubicBezTo>
                      <a:cubicBezTo>
                        <a:pt x="170" y="457"/>
                        <a:pt x="172" y="481"/>
                        <a:pt x="176" y="489"/>
                      </a:cubicBezTo>
                      <a:cubicBezTo>
                        <a:pt x="180" y="497"/>
                        <a:pt x="187" y="504"/>
                        <a:pt x="196" y="510"/>
                      </a:cubicBezTo>
                      <a:cubicBezTo>
                        <a:pt x="204" y="517"/>
                        <a:pt x="221" y="520"/>
                        <a:pt x="247" y="520"/>
                      </a:cubicBezTo>
                      <a:cubicBezTo>
                        <a:pt x="247" y="527"/>
                        <a:pt x="247" y="534"/>
                        <a:pt x="247" y="542"/>
                      </a:cubicBezTo>
                      <a:cubicBezTo>
                        <a:pt x="165" y="542"/>
                        <a:pt x="83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5" y="513"/>
                        <a:pt x="64" y="500"/>
                      </a:cubicBezTo>
                      <a:cubicBezTo>
                        <a:pt x="73" y="488"/>
                        <a:pt x="78" y="459"/>
                        <a:pt x="78" y="415"/>
                      </a:cubicBezTo>
                      <a:cubicBezTo>
                        <a:pt x="78" y="319"/>
                        <a:pt x="78" y="223"/>
                        <a:pt x="78" y="127"/>
                      </a:cubicBezTo>
                      <a:cubicBezTo>
                        <a:pt x="78" y="85"/>
                        <a:pt x="76" y="60"/>
                        <a:pt x="72" y="52"/>
                      </a:cubicBezTo>
                      <a:cubicBezTo>
                        <a:pt x="68" y="45"/>
                        <a:pt x="61" y="38"/>
                        <a:pt x="53" y="32"/>
                      </a:cubicBezTo>
                      <a:cubicBezTo>
                        <a:pt x="44" y="26"/>
                        <a:pt x="27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187" y="0"/>
                        <a:pt x="374" y="0"/>
                        <a:pt x="561" y="0"/>
                      </a:cubicBezTo>
                      <a:cubicBezTo>
                        <a:pt x="561" y="8"/>
                        <a:pt x="561" y="15"/>
                        <a:pt x="561" y="23"/>
                      </a:cubicBezTo>
                      <a:cubicBezTo>
                        <a:pt x="536" y="23"/>
                        <a:pt x="519" y="25"/>
                        <a:pt x="510" y="30"/>
                      </a:cubicBezTo>
                      <a:cubicBezTo>
                        <a:pt x="502" y="36"/>
                        <a:pt x="495" y="43"/>
                        <a:pt x="490" y="50"/>
                      </a:cubicBezTo>
                      <a:cubicBezTo>
                        <a:pt x="486" y="58"/>
                        <a:pt x="483" y="84"/>
                        <a:pt x="483" y="127"/>
                      </a:cubicBezTo>
                      <a:cubicBezTo>
                        <a:pt x="483" y="223"/>
                        <a:pt x="483" y="319"/>
                        <a:pt x="483" y="415"/>
                      </a:cubicBezTo>
                      <a:cubicBezTo>
                        <a:pt x="483" y="457"/>
                        <a:pt x="486" y="481"/>
                        <a:pt x="489" y="489"/>
                      </a:cubicBezTo>
                      <a:cubicBezTo>
                        <a:pt x="493" y="497"/>
                        <a:pt x="500" y="504"/>
                        <a:pt x="509" y="510"/>
                      </a:cubicBezTo>
                      <a:cubicBezTo>
                        <a:pt x="517" y="517"/>
                        <a:pt x="534" y="520"/>
                        <a:pt x="561" y="520"/>
                      </a:cubicBezTo>
                      <a:cubicBezTo>
                        <a:pt x="561" y="527"/>
                        <a:pt x="561" y="534"/>
                        <a:pt x="561" y="542"/>
                      </a:cubicBezTo>
                      <a:cubicBezTo>
                        <a:pt x="479" y="542"/>
                        <a:pt x="396" y="542"/>
                        <a:pt x="314" y="542"/>
                      </a:cubicBezTo>
                      <a:cubicBezTo>
                        <a:pt x="314" y="534"/>
                        <a:pt x="314" y="527"/>
                        <a:pt x="314" y="520"/>
                      </a:cubicBezTo>
                      <a:cubicBezTo>
                        <a:pt x="344" y="520"/>
                        <a:pt x="365" y="514"/>
                        <a:pt x="375" y="502"/>
                      </a:cubicBezTo>
                      <a:cubicBezTo>
                        <a:pt x="386" y="490"/>
                        <a:pt x="391" y="461"/>
                        <a:pt x="391" y="415"/>
                      </a:cubicBezTo>
                      <a:cubicBezTo>
                        <a:pt x="391" y="289"/>
                        <a:pt x="391" y="164"/>
                        <a:pt x="391" y="39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3" name="Rectangle 839"/>
                <p:cNvSpPr>
                  <a:spLocks noChangeArrowheads="1"/>
                </p:cNvSpPr>
                <p:nvPr/>
              </p:nvSpPr>
              <p:spPr bwMode="auto">
                <a:xfrm>
                  <a:off x="6491" y="144"/>
                  <a:ext cx="167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4" name="Rectangle 840"/>
                <p:cNvSpPr>
                  <a:spLocks noChangeArrowheads="1"/>
                </p:cNvSpPr>
                <p:nvPr/>
              </p:nvSpPr>
              <p:spPr bwMode="auto">
                <a:xfrm>
                  <a:off x="6661" y="139"/>
                  <a:ext cx="160" cy="24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5" name="Freeform 841"/>
                <p:cNvSpPr>
                  <a:spLocks noEditPoints="1"/>
                </p:cNvSpPr>
                <p:nvPr/>
              </p:nvSpPr>
              <p:spPr bwMode="auto">
                <a:xfrm>
                  <a:off x="6662" y="140"/>
                  <a:ext cx="157" cy="245"/>
                </a:xfrm>
                <a:custGeom>
                  <a:avLst/>
                  <a:gdLst/>
                  <a:ahLst/>
                  <a:cxnLst>
                    <a:cxn ang="0">
                      <a:pos x="3" y="70"/>
                    </a:cxn>
                    <a:cxn ang="0">
                      <a:pos x="161" y="3"/>
                    </a:cxn>
                    <a:cxn ang="0">
                      <a:pos x="182" y="3"/>
                    </a:cxn>
                    <a:cxn ang="0">
                      <a:pos x="182" y="129"/>
                    </a:cxn>
                    <a:cxn ang="0">
                      <a:pos x="262" y="29"/>
                    </a:cxn>
                    <a:cxn ang="0">
                      <a:pos x="346" y="0"/>
                    </a:cxn>
                    <a:cxn ang="0">
                      <a:pos x="474" y="64"/>
                    </a:cxn>
                    <a:cxn ang="0">
                      <a:pos x="537" y="268"/>
                    </a:cxn>
                    <a:cxn ang="0">
                      <a:pos x="461" y="499"/>
                    </a:cxn>
                    <a:cxn ang="0">
                      <a:pos x="304" y="574"/>
                    </a:cxn>
                    <a:cxn ang="0">
                      <a:pos x="232" y="562"/>
                    </a:cxn>
                    <a:cxn ang="0">
                      <a:pos x="182" y="526"/>
                    </a:cxn>
                    <a:cxn ang="0">
                      <a:pos x="182" y="691"/>
                    </a:cxn>
                    <a:cxn ang="0">
                      <a:pos x="189" y="762"/>
                    </a:cxn>
                    <a:cxn ang="0">
                      <a:pos x="211" y="786"/>
                    </a:cxn>
                    <a:cxn ang="0">
                      <a:pos x="269" y="795"/>
                    </a:cxn>
                    <a:cxn ang="0">
                      <a:pos x="269" y="817"/>
                    </a:cxn>
                    <a:cxn ang="0">
                      <a:pos x="0" y="817"/>
                    </a:cxn>
                    <a:cxn ang="0">
                      <a:pos x="0" y="795"/>
                    </a:cxn>
                    <a:cxn ang="0">
                      <a:pos x="15" y="795"/>
                    </a:cxn>
                    <a:cxn ang="0">
                      <a:pos x="67" y="782"/>
                    </a:cxn>
                    <a:cxn ang="0">
                      <a:pos x="84" y="762"/>
                    </a:cxn>
                    <a:cxn ang="0">
                      <a:pos x="89" y="688"/>
                    </a:cxn>
                    <a:cxn ang="0">
                      <a:pos x="89" y="176"/>
                    </a:cxn>
                    <a:cxn ang="0">
                      <a:pos x="85" y="109"/>
                    </a:cxn>
                    <a:cxn ang="0">
                      <a:pos x="71" y="88"/>
                    </a:cxn>
                    <a:cxn ang="0">
                      <a:pos x="44" y="81"/>
                    </a:cxn>
                    <a:cxn ang="0">
                      <a:pos x="10" y="89"/>
                    </a:cxn>
                    <a:cxn ang="0">
                      <a:pos x="3" y="70"/>
                    </a:cxn>
                    <a:cxn ang="0">
                      <a:pos x="182" y="164"/>
                    </a:cxn>
                    <a:cxn ang="0">
                      <a:pos x="182" y="366"/>
                    </a:cxn>
                    <a:cxn ang="0">
                      <a:pos x="187" y="453"/>
                    </a:cxn>
                    <a:cxn ang="0">
                      <a:pos x="226" y="513"/>
                    </a:cxn>
                    <a:cxn ang="0">
                      <a:pos x="302" y="539"/>
                    </a:cxn>
                    <a:cxn ang="0">
                      <a:pos x="393" y="493"/>
                    </a:cxn>
                    <a:cxn ang="0">
                      <a:pos x="437" y="323"/>
                    </a:cxn>
                    <a:cxn ang="0">
                      <a:pos x="386" y="132"/>
                    </a:cxn>
                    <a:cxn ang="0">
                      <a:pos x="301" y="86"/>
                    </a:cxn>
                    <a:cxn ang="0">
                      <a:pos x="248" y="100"/>
                    </a:cxn>
                    <a:cxn ang="0">
                      <a:pos x="182" y="164"/>
                    </a:cxn>
                  </a:cxnLst>
                  <a:rect l="0" t="0" r="r" b="b"/>
                  <a:pathLst>
                    <a:path w="537" h="817">
                      <a:moveTo>
                        <a:pt x="3" y="70"/>
                      </a:moveTo>
                      <a:cubicBezTo>
                        <a:pt x="56" y="47"/>
                        <a:pt x="108" y="25"/>
                        <a:pt x="161" y="3"/>
                      </a:cubicBezTo>
                      <a:cubicBezTo>
                        <a:pt x="168" y="3"/>
                        <a:pt x="175" y="3"/>
                        <a:pt x="182" y="3"/>
                      </a:cubicBezTo>
                      <a:cubicBezTo>
                        <a:pt x="182" y="45"/>
                        <a:pt x="182" y="87"/>
                        <a:pt x="182" y="129"/>
                      </a:cubicBezTo>
                      <a:cubicBezTo>
                        <a:pt x="208" y="81"/>
                        <a:pt x="235" y="48"/>
                        <a:pt x="262" y="29"/>
                      </a:cubicBezTo>
                      <a:cubicBezTo>
                        <a:pt x="288" y="10"/>
                        <a:pt x="316" y="0"/>
                        <a:pt x="346" y="0"/>
                      </a:cubicBezTo>
                      <a:cubicBezTo>
                        <a:pt x="397" y="0"/>
                        <a:pt x="440" y="21"/>
                        <a:pt x="474" y="64"/>
                      </a:cubicBezTo>
                      <a:cubicBezTo>
                        <a:pt x="515" y="116"/>
                        <a:pt x="537" y="184"/>
                        <a:pt x="537" y="268"/>
                      </a:cubicBezTo>
                      <a:cubicBezTo>
                        <a:pt x="537" y="361"/>
                        <a:pt x="511" y="438"/>
                        <a:pt x="461" y="499"/>
                      </a:cubicBezTo>
                      <a:cubicBezTo>
                        <a:pt x="420" y="550"/>
                        <a:pt x="367" y="574"/>
                        <a:pt x="304" y="574"/>
                      </a:cubicBezTo>
                      <a:cubicBezTo>
                        <a:pt x="276" y="574"/>
                        <a:pt x="252" y="570"/>
                        <a:pt x="232" y="562"/>
                      </a:cubicBezTo>
                      <a:cubicBezTo>
                        <a:pt x="217" y="556"/>
                        <a:pt x="200" y="544"/>
                        <a:pt x="182" y="526"/>
                      </a:cubicBezTo>
                      <a:cubicBezTo>
                        <a:pt x="182" y="581"/>
                        <a:pt x="182" y="636"/>
                        <a:pt x="182" y="691"/>
                      </a:cubicBezTo>
                      <a:cubicBezTo>
                        <a:pt x="182" y="728"/>
                        <a:pt x="184" y="752"/>
                        <a:pt x="189" y="762"/>
                      </a:cubicBezTo>
                      <a:cubicBezTo>
                        <a:pt x="193" y="772"/>
                        <a:pt x="200" y="780"/>
                        <a:pt x="211" y="786"/>
                      </a:cubicBezTo>
                      <a:cubicBezTo>
                        <a:pt x="222" y="792"/>
                        <a:pt x="241" y="795"/>
                        <a:pt x="269" y="795"/>
                      </a:cubicBezTo>
                      <a:cubicBezTo>
                        <a:pt x="269" y="802"/>
                        <a:pt x="269" y="809"/>
                        <a:pt x="269" y="817"/>
                      </a:cubicBezTo>
                      <a:cubicBezTo>
                        <a:pt x="179" y="817"/>
                        <a:pt x="90" y="817"/>
                        <a:pt x="0" y="817"/>
                      </a:cubicBezTo>
                      <a:cubicBezTo>
                        <a:pt x="0" y="809"/>
                        <a:pt x="0" y="802"/>
                        <a:pt x="0" y="795"/>
                      </a:cubicBezTo>
                      <a:cubicBezTo>
                        <a:pt x="5" y="795"/>
                        <a:pt x="10" y="795"/>
                        <a:pt x="15" y="795"/>
                      </a:cubicBezTo>
                      <a:cubicBezTo>
                        <a:pt x="35" y="795"/>
                        <a:pt x="52" y="791"/>
                        <a:pt x="67" y="782"/>
                      </a:cubicBezTo>
                      <a:cubicBezTo>
                        <a:pt x="74" y="778"/>
                        <a:pt x="80" y="771"/>
                        <a:pt x="84" y="762"/>
                      </a:cubicBezTo>
                      <a:cubicBezTo>
                        <a:pt x="87" y="751"/>
                        <a:pt x="89" y="727"/>
                        <a:pt x="89" y="688"/>
                      </a:cubicBezTo>
                      <a:cubicBezTo>
                        <a:pt x="89" y="517"/>
                        <a:pt x="89" y="346"/>
                        <a:pt x="89" y="176"/>
                      </a:cubicBezTo>
                      <a:cubicBezTo>
                        <a:pt x="89" y="141"/>
                        <a:pt x="87" y="118"/>
                        <a:pt x="85" y="109"/>
                      </a:cubicBezTo>
                      <a:cubicBezTo>
                        <a:pt x="82" y="99"/>
                        <a:pt x="77" y="93"/>
                        <a:pt x="71" y="88"/>
                      </a:cubicBezTo>
                      <a:cubicBezTo>
                        <a:pt x="64" y="83"/>
                        <a:pt x="55" y="81"/>
                        <a:pt x="44" y="81"/>
                      </a:cubicBezTo>
                      <a:cubicBezTo>
                        <a:pt x="35" y="81"/>
                        <a:pt x="24" y="84"/>
                        <a:pt x="10" y="89"/>
                      </a:cubicBezTo>
                      <a:cubicBezTo>
                        <a:pt x="8" y="83"/>
                        <a:pt x="6" y="76"/>
                        <a:pt x="3" y="70"/>
                      </a:cubicBezTo>
                      <a:close/>
                      <a:moveTo>
                        <a:pt x="182" y="164"/>
                      </a:moveTo>
                      <a:cubicBezTo>
                        <a:pt x="182" y="231"/>
                        <a:pt x="182" y="299"/>
                        <a:pt x="182" y="366"/>
                      </a:cubicBezTo>
                      <a:cubicBezTo>
                        <a:pt x="182" y="410"/>
                        <a:pt x="184" y="439"/>
                        <a:pt x="187" y="453"/>
                      </a:cubicBezTo>
                      <a:cubicBezTo>
                        <a:pt x="192" y="475"/>
                        <a:pt x="205" y="495"/>
                        <a:pt x="226" y="513"/>
                      </a:cubicBezTo>
                      <a:cubicBezTo>
                        <a:pt x="245" y="530"/>
                        <a:pt x="271" y="539"/>
                        <a:pt x="302" y="539"/>
                      </a:cubicBezTo>
                      <a:cubicBezTo>
                        <a:pt x="339" y="539"/>
                        <a:pt x="370" y="523"/>
                        <a:pt x="393" y="493"/>
                      </a:cubicBezTo>
                      <a:cubicBezTo>
                        <a:pt x="422" y="452"/>
                        <a:pt x="437" y="396"/>
                        <a:pt x="437" y="323"/>
                      </a:cubicBezTo>
                      <a:cubicBezTo>
                        <a:pt x="437" y="240"/>
                        <a:pt x="420" y="177"/>
                        <a:pt x="386" y="132"/>
                      </a:cubicBezTo>
                      <a:cubicBezTo>
                        <a:pt x="363" y="101"/>
                        <a:pt x="334" y="86"/>
                        <a:pt x="301" y="86"/>
                      </a:cubicBezTo>
                      <a:cubicBezTo>
                        <a:pt x="284" y="86"/>
                        <a:pt x="266" y="90"/>
                        <a:pt x="248" y="100"/>
                      </a:cubicBezTo>
                      <a:cubicBezTo>
                        <a:pt x="235" y="107"/>
                        <a:pt x="212" y="128"/>
                        <a:pt x="182" y="1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6" name="Rectangle 842"/>
                <p:cNvSpPr>
                  <a:spLocks noChangeArrowheads="1"/>
                </p:cNvSpPr>
                <p:nvPr/>
              </p:nvSpPr>
              <p:spPr bwMode="auto">
                <a:xfrm>
                  <a:off x="6661" y="139"/>
                  <a:ext cx="160" cy="24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7" name="Rectangle 843"/>
                <p:cNvSpPr>
                  <a:spLocks noChangeArrowheads="1"/>
                </p:cNvSpPr>
                <p:nvPr/>
              </p:nvSpPr>
              <p:spPr bwMode="auto">
                <a:xfrm>
                  <a:off x="6842" y="139"/>
                  <a:ext cx="137" cy="17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8" name="Freeform 844"/>
                <p:cNvSpPr>
                  <a:spLocks noEditPoints="1"/>
                </p:cNvSpPr>
                <p:nvPr/>
              </p:nvSpPr>
              <p:spPr bwMode="auto">
                <a:xfrm>
                  <a:off x="6843" y="140"/>
                  <a:ext cx="136" cy="171"/>
                </a:xfrm>
                <a:custGeom>
                  <a:avLst/>
                  <a:gdLst/>
                  <a:ahLst/>
                  <a:cxnLst>
                    <a:cxn ang="0">
                      <a:pos x="285" y="480"/>
                    </a:cxn>
                    <a:cxn ang="0">
                      <a:pos x="186" y="554"/>
                    </a:cxn>
                    <a:cxn ang="0">
                      <a:pos x="122" y="569"/>
                    </a:cxn>
                    <a:cxn ang="0">
                      <a:pos x="35" y="530"/>
                    </a:cxn>
                    <a:cxn ang="0">
                      <a:pos x="0" y="429"/>
                    </a:cxn>
                    <a:cxn ang="0">
                      <a:pos x="17" y="361"/>
                    </a:cxn>
                    <a:cxn ang="0">
                      <a:pos x="96" y="285"/>
                    </a:cxn>
                    <a:cxn ang="0">
                      <a:pos x="285" y="199"/>
                    </a:cxn>
                    <a:cxn ang="0">
                      <a:pos x="285" y="178"/>
                    </a:cxn>
                    <a:cxn ang="0">
                      <a:pos x="261" y="66"/>
                    </a:cxn>
                    <a:cxn ang="0">
                      <a:pos x="190" y="36"/>
                    </a:cxn>
                    <a:cxn ang="0">
                      <a:pos x="134" y="57"/>
                    </a:cxn>
                    <a:cxn ang="0">
                      <a:pos x="113" y="103"/>
                    </a:cxn>
                    <a:cxn ang="0">
                      <a:pos x="114" y="137"/>
                    </a:cxn>
                    <a:cxn ang="0">
                      <a:pos x="101" y="179"/>
                    </a:cxn>
                    <a:cxn ang="0">
                      <a:pos x="66" y="194"/>
                    </a:cxn>
                    <a:cxn ang="0">
                      <a:pos x="33" y="178"/>
                    </a:cxn>
                    <a:cxn ang="0">
                      <a:pos x="19" y="136"/>
                    </a:cxn>
                    <a:cxn ang="0">
                      <a:pos x="68" y="43"/>
                    </a:cxn>
                    <a:cxn ang="0">
                      <a:pos x="206" y="0"/>
                    </a:cxn>
                    <a:cxn ang="0">
                      <a:pos x="318" y="25"/>
                    </a:cxn>
                    <a:cxn ang="0">
                      <a:pos x="366" y="82"/>
                    </a:cxn>
                    <a:cxn ang="0">
                      <a:pos x="377" y="186"/>
                    </a:cxn>
                    <a:cxn ang="0">
                      <a:pos x="377" y="370"/>
                    </a:cxn>
                    <a:cxn ang="0">
                      <a:pos x="379" y="464"/>
                    </a:cxn>
                    <a:cxn ang="0">
                      <a:pos x="389" y="488"/>
                    </a:cxn>
                    <a:cxn ang="0">
                      <a:pos x="403" y="494"/>
                    </a:cxn>
                    <a:cxn ang="0">
                      <a:pos x="419" y="490"/>
                    </a:cxn>
                    <a:cxn ang="0">
                      <a:pos x="464" y="447"/>
                    </a:cxn>
                    <a:cxn ang="0">
                      <a:pos x="464" y="480"/>
                    </a:cxn>
                    <a:cxn ang="0">
                      <a:pos x="345" y="568"/>
                    </a:cxn>
                    <a:cxn ang="0">
                      <a:pos x="301" y="548"/>
                    </a:cxn>
                    <a:cxn ang="0">
                      <a:pos x="285" y="480"/>
                    </a:cxn>
                    <a:cxn ang="0">
                      <a:pos x="285" y="441"/>
                    </a:cxn>
                    <a:cxn ang="0">
                      <a:pos x="285" y="235"/>
                    </a:cxn>
                    <a:cxn ang="0">
                      <a:pos x="176" y="285"/>
                    </a:cxn>
                    <a:cxn ang="0">
                      <a:pos x="113" y="340"/>
                    </a:cxn>
                    <a:cxn ang="0">
                      <a:pos x="94" y="402"/>
                    </a:cxn>
                    <a:cxn ang="0">
                      <a:pos x="118" y="472"/>
                    </a:cxn>
                    <a:cxn ang="0">
                      <a:pos x="173" y="500"/>
                    </a:cxn>
                    <a:cxn ang="0">
                      <a:pos x="285" y="441"/>
                    </a:cxn>
                  </a:cxnLst>
                  <a:rect l="0" t="0" r="r" b="b"/>
                  <a:pathLst>
                    <a:path w="464" h="569">
                      <a:moveTo>
                        <a:pt x="285" y="480"/>
                      </a:moveTo>
                      <a:cubicBezTo>
                        <a:pt x="233" y="523"/>
                        <a:pt x="199" y="547"/>
                        <a:pt x="186" y="554"/>
                      </a:cubicBezTo>
                      <a:cubicBezTo>
                        <a:pt x="166" y="564"/>
                        <a:pt x="144" y="569"/>
                        <a:pt x="122" y="569"/>
                      </a:cubicBezTo>
                      <a:cubicBezTo>
                        <a:pt x="86" y="569"/>
                        <a:pt x="57" y="556"/>
                        <a:pt x="35" y="530"/>
                      </a:cubicBezTo>
                      <a:cubicBezTo>
                        <a:pt x="12" y="505"/>
                        <a:pt x="0" y="471"/>
                        <a:pt x="0" y="429"/>
                      </a:cubicBezTo>
                      <a:cubicBezTo>
                        <a:pt x="0" y="403"/>
                        <a:pt x="5" y="381"/>
                        <a:pt x="17" y="361"/>
                      </a:cubicBezTo>
                      <a:cubicBezTo>
                        <a:pt x="31" y="334"/>
                        <a:pt x="59" y="309"/>
                        <a:pt x="96" y="285"/>
                      </a:cubicBezTo>
                      <a:cubicBezTo>
                        <a:pt x="133" y="261"/>
                        <a:pt x="197" y="233"/>
                        <a:pt x="285" y="199"/>
                      </a:cubicBezTo>
                      <a:cubicBezTo>
                        <a:pt x="285" y="192"/>
                        <a:pt x="285" y="185"/>
                        <a:pt x="285" y="178"/>
                      </a:cubicBezTo>
                      <a:cubicBezTo>
                        <a:pt x="285" y="124"/>
                        <a:pt x="276" y="87"/>
                        <a:pt x="261" y="66"/>
                      </a:cubicBezTo>
                      <a:cubicBezTo>
                        <a:pt x="244" y="46"/>
                        <a:pt x="220" y="36"/>
                        <a:pt x="190" y="36"/>
                      </a:cubicBezTo>
                      <a:cubicBezTo>
                        <a:pt x="166" y="36"/>
                        <a:pt x="148" y="43"/>
                        <a:pt x="134" y="57"/>
                      </a:cubicBezTo>
                      <a:cubicBezTo>
                        <a:pt x="120" y="70"/>
                        <a:pt x="113" y="85"/>
                        <a:pt x="113" y="103"/>
                      </a:cubicBezTo>
                      <a:cubicBezTo>
                        <a:pt x="113" y="114"/>
                        <a:pt x="113" y="125"/>
                        <a:pt x="114" y="137"/>
                      </a:cubicBezTo>
                      <a:cubicBezTo>
                        <a:pt x="114" y="155"/>
                        <a:pt x="109" y="169"/>
                        <a:pt x="101" y="179"/>
                      </a:cubicBezTo>
                      <a:cubicBezTo>
                        <a:pt x="92" y="189"/>
                        <a:pt x="80" y="194"/>
                        <a:pt x="66" y="194"/>
                      </a:cubicBezTo>
                      <a:cubicBezTo>
                        <a:pt x="52" y="194"/>
                        <a:pt x="41" y="188"/>
                        <a:pt x="33" y="178"/>
                      </a:cubicBezTo>
                      <a:cubicBezTo>
                        <a:pt x="24" y="168"/>
                        <a:pt x="19" y="154"/>
                        <a:pt x="19" y="136"/>
                      </a:cubicBezTo>
                      <a:cubicBezTo>
                        <a:pt x="19" y="103"/>
                        <a:pt x="36" y="72"/>
                        <a:pt x="68" y="43"/>
                      </a:cubicBezTo>
                      <a:cubicBezTo>
                        <a:pt x="101" y="14"/>
                        <a:pt x="147" y="0"/>
                        <a:pt x="206" y="0"/>
                      </a:cubicBezTo>
                      <a:cubicBezTo>
                        <a:pt x="252" y="0"/>
                        <a:pt x="289" y="9"/>
                        <a:pt x="318" y="25"/>
                      </a:cubicBezTo>
                      <a:cubicBezTo>
                        <a:pt x="340" y="37"/>
                        <a:pt x="356" y="56"/>
                        <a:pt x="366" y="82"/>
                      </a:cubicBezTo>
                      <a:cubicBezTo>
                        <a:pt x="373" y="99"/>
                        <a:pt x="377" y="133"/>
                        <a:pt x="377" y="186"/>
                      </a:cubicBezTo>
                      <a:cubicBezTo>
                        <a:pt x="377" y="247"/>
                        <a:pt x="377" y="308"/>
                        <a:pt x="377" y="370"/>
                      </a:cubicBezTo>
                      <a:cubicBezTo>
                        <a:pt x="377" y="421"/>
                        <a:pt x="378" y="453"/>
                        <a:pt x="379" y="464"/>
                      </a:cubicBezTo>
                      <a:cubicBezTo>
                        <a:pt x="381" y="476"/>
                        <a:pt x="385" y="484"/>
                        <a:pt x="389" y="488"/>
                      </a:cubicBezTo>
                      <a:cubicBezTo>
                        <a:pt x="393" y="492"/>
                        <a:pt x="398" y="494"/>
                        <a:pt x="403" y="494"/>
                      </a:cubicBezTo>
                      <a:cubicBezTo>
                        <a:pt x="409" y="494"/>
                        <a:pt x="415" y="493"/>
                        <a:pt x="419" y="490"/>
                      </a:cubicBezTo>
                      <a:cubicBezTo>
                        <a:pt x="427" y="484"/>
                        <a:pt x="442" y="470"/>
                        <a:pt x="464" y="447"/>
                      </a:cubicBezTo>
                      <a:cubicBezTo>
                        <a:pt x="464" y="458"/>
                        <a:pt x="464" y="469"/>
                        <a:pt x="464" y="480"/>
                      </a:cubicBezTo>
                      <a:cubicBezTo>
                        <a:pt x="423" y="539"/>
                        <a:pt x="383" y="568"/>
                        <a:pt x="345" y="568"/>
                      </a:cubicBezTo>
                      <a:cubicBezTo>
                        <a:pt x="326" y="568"/>
                        <a:pt x="312" y="562"/>
                        <a:pt x="301" y="548"/>
                      </a:cubicBezTo>
                      <a:cubicBezTo>
                        <a:pt x="291" y="534"/>
                        <a:pt x="285" y="512"/>
                        <a:pt x="285" y="480"/>
                      </a:cubicBezTo>
                      <a:close/>
                      <a:moveTo>
                        <a:pt x="285" y="441"/>
                      </a:moveTo>
                      <a:cubicBezTo>
                        <a:pt x="285" y="373"/>
                        <a:pt x="285" y="304"/>
                        <a:pt x="285" y="235"/>
                      </a:cubicBezTo>
                      <a:cubicBezTo>
                        <a:pt x="228" y="259"/>
                        <a:pt x="192" y="275"/>
                        <a:pt x="176" y="285"/>
                      </a:cubicBezTo>
                      <a:cubicBezTo>
                        <a:pt x="146" y="303"/>
                        <a:pt x="125" y="321"/>
                        <a:pt x="113" y="340"/>
                      </a:cubicBezTo>
                      <a:cubicBezTo>
                        <a:pt x="100" y="358"/>
                        <a:pt x="94" y="379"/>
                        <a:pt x="94" y="402"/>
                      </a:cubicBezTo>
                      <a:cubicBezTo>
                        <a:pt x="94" y="430"/>
                        <a:pt x="102" y="453"/>
                        <a:pt x="118" y="472"/>
                      </a:cubicBezTo>
                      <a:cubicBezTo>
                        <a:pt x="133" y="491"/>
                        <a:pt x="152" y="500"/>
                        <a:pt x="173" y="500"/>
                      </a:cubicBezTo>
                      <a:cubicBezTo>
                        <a:pt x="202" y="500"/>
                        <a:pt x="239" y="481"/>
                        <a:pt x="285" y="4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69" name="Rectangle 845"/>
                <p:cNvSpPr>
                  <a:spLocks noChangeArrowheads="1"/>
                </p:cNvSpPr>
                <p:nvPr/>
              </p:nvSpPr>
              <p:spPr bwMode="auto">
                <a:xfrm>
                  <a:off x="6842" y="139"/>
                  <a:ext cx="137" cy="173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0" name="Rectangle 846"/>
                <p:cNvSpPr>
                  <a:spLocks noChangeArrowheads="1"/>
                </p:cNvSpPr>
                <p:nvPr/>
              </p:nvSpPr>
              <p:spPr bwMode="auto">
                <a:xfrm>
                  <a:off x="6988" y="144"/>
                  <a:ext cx="140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1" name="Freeform 847"/>
                <p:cNvSpPr>
                  <a:spLocks noEditPoints="1"/>
                </p:cNvSpPr>
                <p:nvPr/>
              </p:nvSpPr>
              <p:spPr bwMode="auto">
                <a:xfrm>
                  <a:off x="6988" y="145"/>
                  <a:ext cx="139" cy="162"/>
                </a:xfrm>
                <a:custGeom>
                  <a:avLst/>
                  <a:gdLst/>
                  <a:ahLst/>
                  <a:cxnLst>
                    <a:cxn ang="0">
                      <a:pos x="334" y="255"/>
                    </a:cxn>
                    <a:cxn ang="0">
                      <a:pos x="474" y="394"/>
                    </a:cxn>
                    <a:cxn ang="0">
                      <a:pos x="416" y="505"/>
                    </a:cxn>
                    <a:cxn ang="0">
                      <a:pos x="253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6" y="415"/>
                    </a:cxn>
                    <a:cxn ang="0">
                      <a:pos x="76" y="127"/>
                    </a:cxn>
                    <a:cxn ang="0">
                      <a:pos x="71" y="52"/>
                    </a:cxn>
                    <a:cxn ang="0">
                      <a:pos x="52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36" y="0"/>
                    </a:cxn>
                    <a:cxn ang="0">
                      <a:pos x="346" y="11"/>
                    </a:cxn>
                    <a:cxn ang="0">
                      <a:pos x="416" y="56"/>
                    </a:cxn>
                    <a:cxn ang="0">
                      <a:pos x="442" y="136"/>
                    </a:cxn>
                    <a:cxn ang="0">
                      <a:pos x="334" y="255"/>
                    </a:cxn>
                    <a:cxn ang="0">
                      <a:pos x="169" y="242"/>
                    </a:cxn>
                    <a:cxn ang="0">
                      <a:pos x="199" y="243"/>
                    </a:cxn>
                    <a:cxn ang="0">
                      <a:pos x="309" y="211"/>
                    </a:cxn>
                    <a:cxn ang="0">
                      <a:pos x="343" y="136"/>
                    </a:cxn>
                    <a:cxn ang="0">
                      <a:pos x="309" y="62"/>
                    </a:cxn>
                    <a:cxn ang="0">
                      <a:pos x="198" y="39"/>
                    </a:cxn>
                    <a:cxn ang="0">
                      <a:pos x="169" y="39"/>
                    </a:cxn>
                    <a:cxn ang="0">
                      <a:pos x="169" y="242"/>
                    </a:cxn>
                    <a:cxn ang="0">
                      <a:pos x="169" y="494"/>
                    </a:cxn>
                    <a:cxn ang="0">
                      <a:pos x="235" y="503"/>
                    </a:cxn>
                    <a:cxn ang="0">
                      <a:pos x="334" y="472"/>
                    </a:cxn>
                    <a:cxn ang="0">
                      <a:pos x="366" y="393"/>
                    </a:cxn>
                    <a:cxn ang="0">
                      <a:pos x="325" y="310"/>
                    </a:cxn>
                    <a:cxn ang="0">
                      <a:pos x="209" y="281"/>
                    </a:cxn>
                    <a:cxn ang="0">
                      <a:pos x="169" y="282"/>
                    </a:cxn>
                    <a:cxn ang="0">
                      <a:pos x="169" y="494"/>
                    </a:cxn>
                  </a:cxnLst>
                  <a:rect l="0" t="0" r="r" b="b"/>
                  <a:pathLst>
                    <a:path w="474" h="542">
                      <a:moveTo>
                        <a:pt x="334" y="255"/>
                      </a:moveTo>
                      <a:cubicBezTo>
                        <a:pt x="427" y="277"/>
                        <a:pt x="474" y="322"/>
                        <a:pt x="474" y="394"/>
                      </a:cubicBezTo>
                      <a:cubicBezTo>
                        <a:pt x="474" y="444"/>
                        <a:pt x="454" y="480"/>
                        <a:pt x="416" y="505"/>
                      </a:cubicBezTo>
                      <a:cubicBezTo>
                        <a:pt x="377" y="529"/>
                        <a:pt x="322" y="542"/>
                        <a:pt x="253" y="542"/>
                      </a:cubicBezTo>
                      <a:cubicBezTo>
                        <a:pt x="168" y="542"/>
                        <a:pt x="85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5" y="513"/>
                        <a:pt x="63" y="500"/>
                      </a:cubicBezTo>
                      <a:cubicBezTo>
                        <a:pt x="72" y="487"/>
                        <a:pt x="76" y="458"/>
                        <a:pt x="76" y="415"/>
                      </a:cubicBezTo>
                      <a:cubicBezTo>
                        <a:pt x="76" y="319"/>
                        <a:pt x="76" y="223"/>
                        <a:pt x="76" y="127"/>
                      </a:cubicBezTo>
                      <a:cubicBezTo>
                        <a:pt x="76" y="85"/>
                        <a:pt x="75" y="60"/>
                        <a:pt x="71" y="52"/>
                      </a:cubicBezTo>
                      <a:cubicBezTo>
                        <a:pt x="67" y="45"/>
                        <a:pt x="60" y="38"/>
                        <a:pt x="52" y="32"/>
                      </a:cubicBezTo>
                      <a:cubicBezTo>
                        <a:pt x="44" y="26"/>
                        <a:pt x="27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79" y="0"/>
                        <a:pt x="157" y="0"/>
                        <a:pt x="236" y="0"/>
                      </a:cubicBezTo>
                      <a:cubicBezTo>
                        <a:pt x="281" y="0"/>
                        <a:pt x="318" y="4"/>
                        <a:pt x="346" y="11"/>
                      </a:cubicBezTo>
                      <a:cubicBezTo>
                        <a:pt x="374" y="19"/>
                        <a:pt x="397" y="34"/>
                        <a:pt x="416" y="56"/>
                      </a:cubicBezTo>
                      <a:cubicBezTo>
                        <a:pt x="433" y="78"/>
                        <a:pt x="442" y="105"/>
                        <a:pt x="442" y="136"/>
                      </a:cubicBezTo>
                      <a:cubicBezTo>
                        <a:pt x="442" y="198"/>
                        <a:pt x="406" y="237"/>
                        <a:pt x="334" y="255"/>
                      </a:cubicBezTo>
                      <a:close/>
                      <a:moveTo>
                        <a:pt x="169" y="242"/>
                      </a:moveTo>
                      <a:cubicBezTo>
                        <a:pt x="185" y="243"/>
                        <a:pt x="195" y="243"/>
                        <a:pt x="199" y="243"/>
                      </a:cubicBezTo>
                      <a:cubicBezTo>
                        <a:pt x="249" y="243"/>
                        <a:pt x="286" y="232"/>
                        <a:pt x="309" y="211"/>
                      </a:cubicBezTo>
                      <a:cubicBezTo>
                        <a:pt x="332" y="191"/>
                        <a:pt x="343" y="166"/>
                        <a:pt x="343" y="136"/>
                      </a:cubicBezTo>
                      <a:cubicBezTo>
                        <a:pt x="343" y="102"/>
                        <a:pt x="331" y="77"/>
                        <a:pt x="309" y="62"/>
                      </a:cubicBezTo>
                      <a:cubicBezTo>
                        <a:pt x="286" y="46"/>
                        <a:pt x="249" y="39"/>
                        <a:pt x="198" y="39"/>
                      </a:cubicBezTo>
                      <a:cubicBezTo>
                        <a:pt x="188" y="39"/>
                        <a:pt x="179" y="39"/>
                        <a:pt x="169" y="39"/>
                      </a:cubicBezTo>
                      <a:cubicBezTo>
                        <a:pt x="169" y="106"/>
                        <a:pt x="169" y="174"/>
                        <a:pt x="169" y="242"/>
                      </a:cubicBezTo>
                      <a:close/>
                      <a:moveTo>
                        <a:pt x="169" y="494"/>
                      </a:moveTo>
                      <a:cubicBezTo>
                        <a:pt x="187" y="500"/>
                        <a:pt x="210" y="503"/>
                        <a:pt x="235" y="503"/>
                      </a:cubicBezTo>
                      <a:cubicBezTo>
                        <a:pt x="279" y="503"/>
                        <a:pt x="312" y="493"/>
                        <a:pt x="334" y="472"/>
                      </a:cubicBezTo>
                      <a:cubicBezTo>
                        <a:pt x="356" y="452"/>
                        <a:pt x="366" y="426"/>
                        <a:pt x="366" y="393"/>
                      </a:cubicBezTo>
                      <a:cubicBezTo>
                        <a:pt x="366" y="357"/>
                        <a:pt x="352" y="330"/>
                        <a:pt x="325" y="310"/>
                      </a:cubicBezTo>
                      <a:cubicBezTo>
                        <a:pt x="297" y="290"/>
                        <a:pt x="258" y="281"/>
                        <a:pt x="209" y="281"/>
                      </a:cubicBezTo>
                      <a:cubicBezTo>
                        <a:pt x="196" y="281"/>
                        <a:pt x="183" y="281"/>
                        <a:pt x="169" y="282"/>
                      </a:cubicBezTo>
                      <a:cubicBezTo>
                        <a:pt x="169" y="353"/>
                        <a:pt x="169" y="423"/>
                        <a:pt x="169" y="4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2" name="Rectangle 848"/>
                <p:cNvSpPr>
                  <a:spLocks noChangeArrowheads="1"/>
                </p:cNvSpPr>
                <p:nvPr/>
              </p:nvSpPr>
              <p:spPr bwMode="auto">
                <a:xfrm>
                  <a:off x="6988" y="144"/>
                  <a:ext cx="140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3" name="Rectangle 849"/>
                <p:cNvSpPr>
                  <a:spLocks noChangeArrowheads="1"/>
                </p:cNvSpPr>
                <p:nvPr/>
              </p:nvSpPr>
              <p:spPr bwMode="auto">
                <a:xfrm>
                  <a:off x="7140" y="144"/>
                  <a:ext cx="160" cy="16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4" name="Freeform 850"/>
                <p:cNvSpPr>
                  <a:spLocks/>
                </p:cNvSpPr>
                <p:nvPr/>
              </p:nvSpPr>
              <p:spPr bwMode="auto">
                <a:xfrm>
                  <a:off x="7140" y="145"/>
                  <a:ext cx="158" cy="165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539" y="0"/>
                    </a:cxn>
                    <a:cxn ang="0">
                      <a:pos x="539" y="23"/>
                    </a:cxn>
                    <a:cxn ang="0">
                      <a:pos x="488" y="30"/>
                    </a:cxn>
                    <a:cxn ang="0">
                      <a:pos x="468" y="50"/>
                    </a:cxn>
                    <a:cxn ang="0">
                      <a:pos x="461" y="127"/>
                    </a:cxn>
                    <a:cxn ang="0">
                      <a:pos x="461" y="415"/>
                    </a:cxn>
                    <a:cxn ang="0">
                      <a:pos x="467" y="489"/>
                    </a:cxn>
                    <a:cxn ang="0">
                      <a:pos x="487" y="510"/>
                    </a:cxn>
                    <a:cxn ang="0">
                      <a:pos x="539" y="520"/>
                    </a:cxn>
                    <a:cxn ang="0">
                      <a:pos x="539" y="542"/>
                    </a:cxn>
                    <a:cxn ang="0">
                      <a:pos x="274" y="542"/>
                    </a:cxn>
                    <a:cxn ang="0">
                      <a:pos x="274" y="520"/>
                    </a:cxn>
                    <a:cxn ang="0">
                      <a:pos x="334" y="515"/>
                    </a:cxn>
                    <a:cxn ang="0">
                      <a:pos x="359" y="492"/>
                    </a:cxn>
                    <a:cxn ang="0">
                      <a:pos x="369" y="415"/>
                    </a:cxn>
                    <a:cxn ang="0">
                      <a:pos x="369" y="39"/>
                    </a:cxn>
                    <a:cxn ang="0">
                      <a:pos x="199" y="39"/>
                    </a:cxn>
                    <a:cxn ang="0">
                      <a:pos x="199" y="267"/>
                    </a:cxn>
                    <a:cxn ang="0">
                      <a:pos x="188" y="448"/>
                    </a:cxn>
                    <a:cxn ang="0">
                      <a:pos x="145" y="526"/>
                    </a:cxn>
                    <a:cxn ang="0">
                      <a:pos x="72" y="551"/>
                    </a:cxn>
                    <a:cxn ang="0">
                      <a:pos x="0" y="489"/>
                    </a:cxn>
                    <a:cxn ang="0">
                      <a:pos x="12" y="453"/>
                    </a:cxn>
                    <a:cxn ang="0">
                      <a:pos x="41" y="440"/>
                    </a:cxn>
                    <a:cxn ang="0">
                      <a:pos x="77" y="457"/>
                    </a:cxn>
                    <a:cxn ang="0">
                      <a:pos x="111" y="479"/>
                    </a:cxn>
                    <a:cxn ang="0">
                      <a:pos x="148" y="435"/>
                    </a:cxn>
                    <a:cxn ang="0">
                      <a:pos x="159" y="279"/>
                    </a:cxn>
                    <a:cxn ang="0">
                      <a:pos x="159" y="159"/>
                    </a:cxn>
                    <a:cxn ang="0">
                      <a:pos x="146" y="47"/>
                    </a:cxn>
                    <a:cxn ang="0">
                      <a:pos x="81" y="23"/>
                    </a:cxn>
                    <a:cxn ang="0">
                      <a:pos x="81" y="0"/>
                    </a:cxn>
                  </a:cxnLst>
                  <a:rect l="0" t="0" r="r" b="b"/>
                  <a:pathLst>
                    <a:path w="539" h="551">
                      <a:moveTo>
                        <a:pt x="81" y="0"/>
                      </a:moveTo>
                      <a:cubicBezTo>
                        <a:pt x="234" y="0"/>
                        <a:pt x="387" y="0"/>
                        <a:pt x="539" y="0"/>
                      </a:cubicBezTo>
                      <a:cubicBezTo>
                        <a:pt x="539" y="8"/>
                        <a:pt x="539" y="15"/>
                        <a:pt x="539" y="23"/>
                      </a:cubicBezTo>
                      <a:cubicBezTo>
                        <a:pt x="514" y="23"/>
                        <a:pt x="497" y="25"/>
                        <a:pt x="488" y="30"/>
                      </a:cubicBezTo>
                      <a:cubicBezTo>
                        <a:pt x="480" y="36"/>
                        <a:pt x="474" y="43"/>
                        <a:pt x="468" y="50"/>
                      </a:cubicBezTo>
                      <a:cubicBezTo>
                        <a:pt x="463" y="58"/>
                        <a:pt x="461" y="84"/>
                        <a:pt x="461" y="127"/>
                      </a:cubicBezTo>
                      <a:cubicBezTo>
                        <a:pt x="461" y="223"/>
                        <a:pt x="461" y="319"/>
                        <a:pt x="461" y="415"/>
                      </a:cubicBezTo>
                      <a:cubicBezTo>
                        <a:pt x="461" y="457"/>
                        <a:pt x="463" y="481"/>
                        <a:pt x="467" y="489"/>
                      </a:cubicBezTo>
                      <a:cubicBezTo>
                        <a:pt x="471" y="497"/>
                        <a:pt x="478" y="504"/>
                        <a:pt x="487" y="510"/>
                      </a:cubicBezTo>
                      <a:cubicBezTo>
                        <a:pt x="495" y="517"/>
                        <a:pt x="512" y="520"/>
                        <a:pt x="539" y="520"/>
                      </a:cubicBezTo>
                      <a:cubicBezTo>
                        <a:pt x="539" y="527"/>
                        <a:pt x="539" y="534"/>
                        <a:pt x="539" y="542"/>
                      </a:cubicBezTo>
                      <a:cubicBezTo>
                        <a:pt x="451" y="542"/>
                        <a:pt x="362" y="542"/>
                        <a:pt x="274" y="542"/>
                      </a:cubicBezTo>
                      <a:cubicBezTo>
                        <a:pt x="274" y="534"/>
                        <a:pt x="274" y="527"/>
                        <a:pt x="274" y="520"/>
                      </a:cubicBezTo>
                      <a:cubicBezTo>
                        <a:pt x="303" y="520"/>
                        <a:pt x="323" y="518"/>
                        <a:pt x="334" y="515"/>
                      </a:cubicBezTo>
                      <a:cubicBezTo>
                        <a:pt x="344" y="512"/>
                        <a:pt x="353" y="505"/>
                        <a:pt x="359" y="492"/>
                      </a:cubicBezTo>
                      <a:cubicBezTo>
                        <a:pt x="366" y="480"/>
                        <a:pt x="369" y="454"/>
                        <a:pt x="369" y="415"/>
                      </a:cubicBezTo>
                      <a:cubicBezTo>
                        <a:pt x="369" y="289"/>
                        <a:pt x="369" y="164"/>
                        <a:pt x="369" y="39"/>
                      </a:cubicBezTo>
                      <a:cubicBezTo>
                        <a:pt x="312" y="39"/>
                        <a:pt x="255" y="39"/>
                        <a:pt x="199" y="39"/>
                      </a:cubicBezTo>
                      <a:cubicBezTo>
                        <a:pt x="199" y="115"/>
                        <a:pt x="199" y="191"/>
                        <a:pt x="199" y="267"/>
                      </a:cubicBezTo>
                      <a:cubicBezTo>
                        <a:pt x="199" y="353"/>
                        <a:pt x="195" y="413"/>
                        <a:pt x="188" y="448"/>
                      </a:cubicBezTo>
                      <a:cubicBezTo>
                        <a:pt x="181" y="483"/>
                        <a:pt x="166" y="509"/>
                        <a:pt x="145" y="526"/>
                      </a:cubicBezTo>
                      <a:cubicBezTo>
                        <a:pt x="124" y="543"/>
                        <a:pt x="99" y="551"/>
                        <a:pt x="72" y="551"/>
                      </a:cubicBezTo>
                      <a:cubicBezTo>
                        <a:pt x="24" y="551"/>
                        <a:pt x="0" y="530"/>
                        <a:pt x="0" y="489"/>
                      </a:cubicBezTo>
                      <a:cubicBezTo>
                        <a:pt x="0" y="474"/>
                        <a:pt x="4" y="463"/>
                        <a:pt x="12" y="453"/>
                      </a:cubicBezTo>
                      <a:cubicBezTo>
                        <a:pt x="19" y="445"/>
                        <a:pt x="29" y="440"/>
                        <a:pt x="41" y="440"/>
                      </a:cubicBezTo>
                      <a:cubicBezTo>
                        <a:pt x="54" y="440"/>
                        <a:pt x="66" y="446"/>
                        <a:pt x="77" y="457"/>
                      </a:cubicBezTo>
                      <a:cubicBezTo>
                        <a:pt x="92" y="472"/>
                        <a:pt x="103" y="479"/>
                        <a:pt x="111" y="479"/>
                      </a:cubicBezTo>
                      <a:cubicBezTo>
                        <a:pt x="127" y="479"/>
                        <a:pt x="140" y="465"/>
                        <a:pt x="148" y="435"/>
                      </a:cubicBezTo>
                      <a:cubicBezTo>
                        <a:pt x="155" y="405"/>
                        <a:pt x="159" y="353"/>
                        <a:pt x="159" y="279"/>
                      </a:cubicBezTo>
                      <a:cubicBezTo>
                        <a:pt x="159" y="239"/>
                        <a:pt x="159" y="199"/>
                        <a:pt x="159" y="159"/>
                      </a:cubicBezTo>
                      <a:cubicBezTo>
                        <a:pt x="159" y="98"/>
                        <a:pt x="155" y="61"/>
                        <a:pt x="146" y="47"/>
                      </a:cubicBezTo>
                      <a:cubicBezTo>
                        <a:pt x="138" y="33"/>
                        <a:pt x="116" y="26"/>
                        <a:pt x="81" y="23"/>
                      </a:cubicBezTo>
                      <a:cubicBezTo>
                        <a:pt x="81" y="15"/>
                        <a:pt x="81" y="8"/>
                        <a:pt x="81" y="0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5" name="Rectangle 851"/>
                <p:cNvSpPr>
                  <a:spLocks noChangeArrowheads="1"/>
                </p:cNvSpPr>
                <p:nvPr/>
              </p:nvSpPr>
              <p:spPr bwMode="auto">
                <a:xfrm>
                  <a:off x="7140" y="144"/>
                  <a:ext cx="160" cy="167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6" name="Rectangle 852"/>
                <p:cNvSpPr>
                  <a:spLocks noChangeArrowheads="1"/>
                </p:cNvSpPr>
                <p:nvPr/>
              </p:nvSpPr>
              <p:spPr bwMode="auto">
                <a:xfrm>
                  <a:off x="7317" y="139"/>
                  <a:ext cx="129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7" name="Freeform 853"/>
                <p:cNvSpPr>
                  <a:spLocks noEditPoints="1"/>
                </p:cNvSpPr>
                <p:nvPr/>
              </p:nvSpPr>
              <p:spPr bwMode="auto">
                <a:xfrm>
                  <a:off x="7318" y="14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80" y="220"/>
                    </a:cxn>
                    <a:cxn ang="0">
                      <a:pos x="135" y="409"/>
                    </a:cxn>
                    <a:cxn ang="0">
                      <a:pos x="266" y="478"/>
                    </a:cxn>
                    <a:cxn ang="0">
                      <a:pos x="354" y="448"/>
                    </a:cxn>
                    <a:cxn ang="0">
                      <a:pos x="416" y="348"/>
                    </a:cxn>
                    <a:cxn ang="0">
                      <a:pos x="433" y="360"/>
                    </a:cxn>
                    <a:cxn ang="0">
                      <a:pos x="365" y="507"/>
                    </a:cxn>
                    <a:cxn ang="0">
                      <a:pos x="223" y="574"/>
                    </a:cxn>
                    <a:cxn ang="0">
                      <a:pos x="66" y="498"/>
                    </a:cxn>
                    <a:cxn ang="0">
                      <a:pos x="0" y="294"/>
                    </a:cxn>
                    <a:cxn ang="0">
                      <a:pos x="68" y="77"/>
                    </a:cxn>
                    <a:cxn ang="0">
                      <a:pos x="236" y="0"/>
                    </a:cxn>
                    <a:cxn ang="0">
                      <a:pos x="378" y="59"/>
                    </a:cxn>
                    <a:cxn ang="0">
                      <a:pos x="433" y="220"/>
                    </a:cxn>
                    <a:cxn ang="0">
                      <a:pos x="80" y="220"/>
                    </a:cxn>
                    <a:cxn ang="0">
                      <a:pos x="80" y="186"/>
                    </a:cxn>
                    <a:cxn ang="0">
                      <a:pos x="316" y="186"/>
                    </a:cxn>
                    <a:cxn ang="0">
                      <a:pos x="304" y="112"/>
                    </a:cxn>
                    <a:cxn ang="0">
                      <a:pos x="263" y="61"/>
                    </a:cxn>
                    <a:cxn ang="0">
                      <a:pos x="205" y="42"/>
                    </a:cxn>
                    <a:cxn ang="0">
                      <a:pos x="123" y="79"/>
                    </a:cxn>
                    <a:cxn ang="0">
                      <a:pos x="80" y="186"/>
                    </a:cxn>
                  </a:cxnLst>
                  <a:rect l="0" t="0" r="r" b="b"/>
                  <a:pathLst>
                    <a:path w="433" h="574">
                      <a:moveTo>
                        <a:pt x="80" y="220"/>
                      </a:moveTo>
                      <a:cubicBezTo>
                        <a:pt x="79" y="301"/>
                        <a:pt x="98" y="364"/>
                        <a:pt x="135" y="409"/>
                      </a:cubicBezTo>
                      <a:cubicBezTo>
                        <a:pt x="172" y="455"/>
                        <a:pt x="216" y="478"/>
                        <a:pt x="266" y="478"/>
                      </a:cubicBezTo>
                      <a:cubicBezTo>
                        <a:pt x="299" y="478"/>
                        <a:pt x="328" y="468"/>
                        <a:pt x="354" y="448"/>
                      </a:cubicBezTo>
                      <a:cubicBezTo>
                        <a:pt x="378" y="429"/>
                        <a:pt x="399" y="396"/>
                        <a:pt x="416" y="348"/>
                      </a:cubicBezTo>
                      <a:cubicBezTo>
                        <a:pt x="421" y="353"/>
                        <a:pt x="427" y="356"/>
                        <a:pt x="433" y="360"/>
                      </a:cubicBezTo>
                      <a:cubicBezTo>
                        <a:pt x="425" y="414"/>
                        <a:pt x="402" y="463"/>
                        <a:pt x="365" y="507"/>
                      </a:cubicBezTo>
                      <a:cubicBezTo>
                        <a:pt x="328" y="552"/>
                        <a:pt x="280" y="574"/>
                        <a:pt x="223" y="574"/>
                      </a:cubicBezTo>
                      <a:cubicBezTo>
                        <a:pt x="162" y="574"/>
                        <a:pt x="109" y="549"/>
                        <a:pt x="66" y="498"/>
                      </a:cubicBezTo>
                      <a:cubicBezTo>
                        <a:pt x="23" y="447"/>
                        <a:pt x="0" y="380"/>
                        <a:pt x="0" y="294"/>
                      </a:cubicBezTo>
                      <a:cubicBezTo>
                        <a:pt x="0" y="201"/>
                        <a:pt x="23" y="130"/>
                        <a:pt x="68" y="77"/>
                      </a:cubicBezTo>
                      <a:cubicBezTo>
                        <a:pt x="112" y="25"/>
                        <a:pt x="169" y="0"/>
                        <a:pt x="236" y="0"/>
                      </a:cubicBezTo>
                      <a:cubicBezTo>
                        <a:pt x="294" y="0"/>
                        <a:pt x="341" y="20"/>
                        <a:pt x="378" y="59"/>
                      </a:cubicBezTo>
                      <a:cubicBezTo>
                        <a:pt x="414" y="100"/>
                        <a:pt x="433" y="153"/>
                        <a:pt x="433" y="220"/>
                      </a:cubicBezTo>
                      <a:cubicBezTo>
                        <a:pt x="315" y="220"/>
                        <a:pt x="197" y="220"/>
                        <a:pt x="80" y="220"/>
                      </a:cubicBezTo>
                      <a:close/>
                      <a:moveTo>
                        <a:pt x="80" y="186"/>
                      </a:moveTo>
                      <a:cubicBezTo>
                        <a:pt x="158" y="186"/>
                        <a:pt x="237" y="186"/>
                        <a:pt x="316" y="186"/>
                      </a:cubicBezTo>
                      <a:cubicBezTo>
                        <a:pt x="315" y="151"/>
                        <a:pt x="310" y="127"/>
                        <a:pt x="304" y="112"/>
                      </a:cubicBezTo>
                      <a:cubicBezTo>
                        <a:pt x="295" y="91"/>
                        <a:pt x="282" y="73"/>
                        <a:pt x="263" y="61"/>
                      </a:cubicBezTo>
                      <a:cubicBezTo>
                        <a:pt x="245" y="48"/>
                        <a:pt x="225" y="42"/>
                        <a:pt x="205" y="42"/>
                      </a:cubicBezTo>
                      <a:cubicBezTo>
                        <a:pt x="175" y="42"/>
                        <a:pt x="146" y="54"/>
                        <a:pt x="123" y="79"/>
                      </a:cubicBezTo>
                      <a:cubicBezTo>
                        <a:pt x="98" y="105"/>
                        <a:pt x="83" y="140"/>
                        <a:pt x="80" y="18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8" name="Rectangle 854"/>
                <p:cNvSpPr>
                  <a:spLocks noChangeArrowheads="1"/>
                </p:cNvSpPr>
                <p:nvPr/>
              </p:nvSpPr>
              <p:spPr bwMode="auto">
                <a:xfrm>
                  <a:off x="7317" y="139"/>
                  <a:ext cx="129" cy="17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79" name="Rectangle 855"/>
                <p:cNvSpPr>
                  <a:spLocks noChangeArrowheads="1"/>
                </p:cNvSpPr>
                <p:nvPr/>
              </p:nvSpPr>
              <p:spPr bwMode="auto">
                <a:xfrm>
                  <a:off x="7462" y="144"/>
                  <a:ext cx="165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0" name="Freeform 856"/>
                <p:cNvSpPr>
                  <a:spLocks/>
                </p:cNvSpPr>
                <p:nvPr/>
              </p:nvSpPr>
              <p:spPr bwMode="auto">
                <a:xfrm>
                  <a:off x="7462" y="14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170" y="242"/>
                    </a:cxn>
                    <a:cxn ang="0">
                      <a:pos x="391" y="242"/>
                    </a:cxn>
                    <a:cxn ang="0">
                      <a:pos x="391" y="127"/>
                    </a:cxn>
                    <a:cxn ang="0">
                      <a:pos x="387" y="60"/>
                    </a:cxn>
                    <a:cxn ang="0">
                      <a:pos x="368" y="33"/>
                    </a:cxn>
                    <a:cxn ang="0">
                      <a:pos x="313" y="23"/>
                    </a:cxn>
                    <a:cxn ang="0">
                      <a:pos x="313" y="0"/>
                    </a:cxn>
                    <a:cxn ang="0">
                      <a:pos x="560" y="0"/>
                    </a:cxn>
                    <a:cxn ang="0">
                      <a:pos x="560" y="23"/>
                    </a:cxn>
                    <a:cxn ang="0">
                      <a:pos x="510" y="31"/>
                    </a:cxn>
                    <a:cxn ang="0">
                      <a:pos x="488" y="55"/>
                    </a:cxn>
                    <a:cxn ang="0">
                      <a:pos x="483" y="127"/>
                    </a:cxn>
                    <a:cxn ang="0">
                      <a:pos x="483" y="415"/>
                    </a:cxn>
                    <a:cxn ang="0">
                      <a:pos x="487" y="483"/>
                    </a:cxn>
                    <a:cxn ang="0">
                      <a:pos x="508" y="509"/>
                    </a:cxn>
                    <a:cxn ang="0">
                      <a:pos x="560" y="520"/>
                    </a:cxn>
                    <a:cxn ang="0">
                      <a:pos x="560" y="542"/>
                    </a:cxn>
                    <a:cxn ang="0">
                      <a:pos x="313" y="542"/>
                    </a:cxn>
                    <a:cxn ang="0">
                      <a:pos x="313" y="520"/>
                    </a:cxn>
                    <a:cxn ang="0">
                      <a:pos x="375" y="502"/>
                    </a:cxn>
                    <a:cxn ang="0">
                      <a:pos x="391" y="415"/>
                    </a:cxn>
                    <a:cxn ang="0">
                      <a:pos x="391" y="280"/>
                    </a:cxn>
                    <a:cxn ang="0">
                      <a:pos x="170" y="280"/>
                    </a:cxn>
                    <a:cxn ang="0">
                      <a:pos x="170" y="415"/>
                    </a:cxn>
                    <a:cxn ang="0">
                      <a:pos x="174" y="483"/>
                    </a:cxn>
                    <a:cxn ang="0">
                      <a:pos x="194" y="509"/>
                    </a:cxn>
                    <a:cxn ang="0">
                      <a:pos x="247" y="520"/>
                    </a:cxn>
                    <a:cxn ang="0">
                      <a:pos x="247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8" y="415"/>
                    </a:cxn>
                    <a:cxn ang="0">
                      <a:pos x="78" y="127"/>
                    </a:cxn>
                    <a:cxn ang="0">
                      <a:pos x="74" y="59"/>
                    </a:cxn>
                    <a:cxn ang="0">
                      <a:pos x="53" y="33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47" y="0"/>
                    </a:cxn>
                    <a:cxn ang="0">
                      <a:pos x="247" y="23"/>
                    </a:cxn>
                    <a:cxn ang="0">
                      <a:pos x="197" y="31"/>
                    </a:cxn>
                    <a:cxn ang="0">
                      <a:pos x="175" y="55"/>
                    </a:cxn>
                    <a:cxn ang="0">
                      <a:pos x="170" y="127"/>
                    </a:cxn>
                    <a:cxn ang="0">
                      <a:pos x="170" y="242"/>
                    </a:cxn>
                  </a:cxnLst>
                  <a:rect l="0" t="0" r="r" b="b"/>
                  <a:pathLst>
                    <a:path w="560" h="542">
                      <a:moveTo>
                        <a:pt x="170" y="242"/>
                      </a:moveTo>
                      <a:cubicBezTo>
                        <a:pt x="243" y="242"/>
                        <a:pt x="317" y="242"/>
                        <a:pt x="391" y="242"/>
                      </a:cubicBezTo>
                      <a:cubicBezTo>
                        <a:pt x="391" y="204"/>
                        <a:pt x="391" y="166"/>
                        <a:pt x="391" y="127"/>
                      </a:cubicBezTo>
                      <a:cubicBezTo>
                        <a:pt x="391" y="93"/>
                        <a:pt x="389" y="70"/>
                        <a:pt x="387" y="60"/>
                      </a:cubicBezTo>
                      <a:cubicBezTo>
                        <a:pt x="384" y="50"/>
                        <a:pt x="378" y="41"/>
                        <a:pt x="368" y="33"/>
                      </a:cubicBezTo>
                      <a:cubicBezTo>
                        <a:pt x="357" y="26"/>
                        <a:pt x="339" y="23"/>
                        <a:pt x="313" y="23"/>
                      </a:cubicBezTo>
                      <a:cubicBezTo>
                        <a:pt x="313" y="15"/>
                        <a:pt x="313" y="8"/>
                        <a:pt x="313" y="0"/>
                      </a:cubicBezTo>
                      <a:cubicBezTo>
                        <a:pt x="395" y="0"/>
                        <a:pt x="478" y="0"/>
                        <a:pt x="560" y="0"/>
                      </a:cubicBezTo>
                      <a:cubicBezTo>
                        <a:pt x="560" y="8"/>
                        <a:pt x="560" y="15"/>
                        <a:pt x="560" y="23"/>
                      </a:cubicBezTo>
                      <a:cubicBezTo>
                        <a:pt x="537" y="23"/>
                        <a:pt x="521" y="26"/>
                        <a:pt x="510" y="31"/>
                      </a:cubicBezTo>
                      <a:cubicBezTo>
                        <a:pt x="500" y="36"/>
                        <a:pt x="492" y="45"/>
                        <a:pt x="488" y="55"/>
                      </a:cubicBezTo>
                      <a:cubicBezTo>
                        <a:pt x="485" y="65"/>
                        <a:pt x="483" y="89"/>
                        <a:pt x="483" y="127"/>
                      </a:cubicBezTo>
                      <a:cubicBezTo>
                        <a:pt x="483" y="223"/>
                        <a:pt x="483" y="319"/>
                        <a:pt x="483" y="415"/>
                      </a:cubicBezTo>
                      <a:cubicBezTo>
                        <a:pt x="483" y="449"/>
                        <a:pt x="485" y="471"/>
                        <a:pt x="487" y="483"/>
                      </a:cubicBezTo>
                      <a:cubicBezTo>
                        <a:pt x="490" y="494"/>
                        <a:pt x="497" y="503"/>
                        <a:pt x="508" y="509"/>
                      </a:cubicBezTo>
                      <a:cubicBezTo>
                        <a:pt x="518" y="516"/>
                        <a:pt x="536" y="520"/>
                        <a:pt x="560" y="520"/>
                      </a:cubicBezTo>
                      <a:cubicBezTo>
                        <a:pt x="560" y="527"/>
                        <a:pt x="560" y="534"/>
                        <a:pt x="560" y="542"/>
                      </a:cubicBezTo>
                      <a:cubicBezTo>
                        <a:pt x="478" y="542"/>
                        <a:pt x="395" y="542"/>
                        <a:pt x="313" y="542"/>
                      </a:cubicBezTo>
                      <a:cubicBezTo>
                        <a:pt x="313" y="534"/>
                        <a:pt x="313" y="527"/>
                        <a:pt x="313" y="520"/>
                      </a:cubicBezTo>
                      <a:cubicBezTo>
                        <a:pt x="344" y="520"/>
                        <a:pt x="365" y="514"/>
                        <a:pt x="375" y="502"/>
                      </a:cubicBezTo>
                      <a:cubicBezTo>
                        <a:pt x="385" y="490"/>
                        <a:pt x="391" y="461"/>
                        <a:pt x="391" y="415"/>
                      </a:cubicBezTo>
                      <a:cubicBezTo>
                        <a:pt x="391" y="370"/>
                        <a:pt x="391" y="325"/>
                        <a:pt x="391" y="280"/>
                      </a:cubicBezTo>
                      <a:cubicBezTo>
                        <a:pt x="317" y="280"/>
                        <a:pt x="243" y="280"/>
                        <a:pt x="170" y="280"/>
                      </a:cubicBezTo>
                      <a:cubicBezTo>
                        <a:pt x="170" y="325"/>
                        <a:pt x="170" y="370"/>
                        <a:pt x="170" y="415"/>
                      </a:cubicBezTo>
                      <a:cubicBezTo>
                        <a:pt x="170" y="449"/>
                        <a:pt x="171" y="471"/>
                        <a:pt x="174" y="483"/>
                      </a:cubicBezTo>
                      <a:cubicBezTo>
                        <a:pt x="177" y="494"/>
                        <a:pt x="184" y="503"/>
                        <a:pt x="194" y="509"/>
                      </a:cubicBezTo>
                      <a:cubicBezTo>
                        <a:pt x="205" y="516"/>
                        <a:pt x="223" y="520"/>
                        <a:pt x="247" y="520"/>
                      </a:cubicBezTo>
                      <a:cubicBezTo>
                        <a:pt x="247" y="527"/>
                        <a:pt x="247" y="534"/>
                        <a:pt x="247" y="542"/>
                      </a:cubicBezTo>
                      <a:cubicBezTo>
                        <a:pt x="165" y="542"/>
                        <a:pt x="82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4" y="513"/>
                        <a:pt x="63" y="500"/>
                      </a:cubicBezTo>
                      <a:cubicBezTo>
                        <a:pt x="73" y="488"/>
                        <a:pt x="78" y="459"/>
                        <a:pt x="78" y="415"/>
                      </a:cubicBezTo>
                      <a:cubicBezTo>
                        <a:pt x="78" y="319"/>
                        <a:pt x="78" y="223"/>
                        <a:pt x="78" y="127"/>
                      </a:cubicBezTo>
                      <a:cubicBezTo>
                        <a:pt x="78" y="93"/>
                        <a:pt x="76" y="70"/>
                        <a:pt x="74" y="59"/>
                      </a:cubicBezTo>
                      <a:cubicBezTo>
                        <a:pt x="71" y="48"/>
                        <a:pt x="63" y="39"/>
                        <a:pt x="53" y="33"/>
                      </a:cubicBezTo>
                      <a:cubicBezTo>
                        <a:pt x="43" y="26"/>
                        <a:pt x="24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82" y="0"/>
                        <a:pt x="165" y="0"/>
                        <a:pt x="247" y="0"/>
                      </a:cubicBezTo>
                      <a:cubicBezTo>
                        <a:pt x="247" y="8"/>
                        <a:pt x="247" y="15"/>
                        <a:pt x="247" y="23"/>
                      </a:cubicBezTo>
                      <a:cubicBezTo>
                        <a:pt x="224" y="23"/>
                        <a:pt x="208" y="26"/>
                        <a:pt x="197" y="31"/>
                      </a:cubicBezTo>
                      <a:cubicBezTo>
                        <a:pt x="186" y="36"/>
                        <a:pt x="179" y="45"/>
                        <a:pt x="175" y="55"/>
                      </a:cubicBezTo>
                      <a:cubicBezTo>
                        <a:pt x="171" y="65"/>
                        <a:pt x="170" y="89"/>
                        <a:pt x="170" y="127"/>
                      </a:cubicBezTo>
                      <a:cubicBezTo>
                        <a:pt x="170" y="166"/>
                        <a:pt x="170" y="204"/>
                        <a:pt x="170" y="242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1" name="Rectangle 857"/>
                <p:cNvSpPr>
                  <a:spLocks noChangeArrowheads="1"/>
                </p:cNvSpPr>
                <p:nvPr/>
              </p:nvSpPr>
              <p:spPr bwMode="auto">
                <a:xfrm>
                  <a:off x="7462" y="144"/>
                  <a:ext cx="165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2" name="Rectangle 858"/>
                <p:cNvSpPr>
                  <a:spLocks noChangeArrowheads="1"/>
                </p:cNvSpPr>
                <p:nvPr/>
              </p:nvSpPr>
              <p:spPr bwMode="auto">
                <a:xfrm>
                  <a:off x="7641" y="144"/>
                  <a:ext cx="166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3" name="Freeform 859"/>
                <p:cNvSpPr>
                  <a:spLocks/>
                </p:cNvSpPr>
                <p:nvPr/>
              </p:nvSpPr>
              <p:spPr bwMode="auto">
                <a:xfrm>
                  <a:off x="7642" y="14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170" y="375"/>
                    </a:cxn>
                    <a:cxn ang="0">
                      <a:pos x="390" y="104"/>
                    </a:cxn>
                    <a:cxn ang="0">
                      <a:pos x="374" y="41"/>
                    </a:cxn>
                    <a:cxn ang="0">
                      <a:pos x="322" y="23"/>
                    </a:cxn>
                    <a:cxn ang="0">
                      <a:pos x="322" y="0"/>
                    </a:cxn>
                    <a:cxn ang="0">
                      <a:pos x="560" y="0"/>
                    </a:cxn>
                    <a:cxn ang="0">
                      <a:pos x="560" y="23"/>
                    </a:cxn>
                    <a:cxn ang="0">
                      <a:pos x="510" y="30"/>
                    </a:cxn>
                    <a:cxn ang="0">
                      <a:pos x="490" y="50"/>
                    </a:cxn>
                    <a:cxn ang="0">
                      <a:pos x="483" y="127"/>
                    </a:cxn>
                    <a:cxn ang="0">
                      <a:pos x="483" y="415"/>
                    </a:cxn>
                    <a:cxn ang="0">
                      <a:pos x="489" y="489"/>
                    </a:cxn>
                    <a:cxn ang="0">
                      <a:pos x="508" y="510"/>
                    </a:cxn>
                    <a:cxn ang="0">
                      <a:pos x="560" y="520"/>
                    </a:cxn>
                    <a:cxn ang="0">
                      <a:pos x="560" y="542"/>
                    </a:cxn>
                    <a:cxn ang="0">
                      <a:pos x="313" y="542"/>
                    </a:cxn>
                    <a:cxn ang="0">
                      <a:pos x="313" y="520"/>
                    </a:cxn>
                    <a:cxn ang="0">
                      <a:pos x="375" y="502"/>
                    </a:cxn>
                    <a:cxn ang="0">
                      <a:pos x="390" y="415"/>
                    </a:cxn>
                    <a:cxn ang="0">
                      <a:pos x="390" y="160"/>
                    </a:cxn>
                    <a:cxn ang="0">
                      <a:pos x="170" y="431"/>
                    </a:cxn>
                    <a:cxn ang="0">
                      <a:pos x="183" y="500"/>
                    </a:cxn>
                    <a:cxn ang="0">
                      <a:pos x="236" y="520"/>
                    </a:cxn>
                    <a:cxn ang="0">
                      <a:pos x="236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7" y="415"/>
                    </a:cxn>
                    <a:cxn ang="0">
                      <a:pos x="77" y="127"/>
                    </a:cxn>
                    <a:cxn ang="0">
                      <a:pos x="71" y="52"/>
                    </a:cxn>
                    <a:cxn ang="0">
                      <a:pos x="52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47" y="0"/>
                    </a:cxn>
                    <a:cxn ang="0">
                      <a:pos x="247" y="23"/>
                    </a:cxn>
                    <a:cxn ang="0">
                      <a:pos x="197" y="30"/>
                    </a:cxn>
                    <a:cxn ang="0">
                      <a:pos x="177" y="50"/>
                    </a:cxn>
                    <a:cxn ang="0">
                      <a:pos x="170" y="127"/>
                    </a:cxn>
                    <a:cxn ang="0">
                      <a:pos x="170" y="375"/>
                    </a:cxn>
                  </a:cxnLst>
                  <a:rect l="0" t="0" r="r" b="b"/>
                  <a:pathLst>
                    <a:path w="560" h="542">
                      <a:moveTo>
                        <a:pt x="170" y="375"/>
                      </a:moveTo>
                      <a:cubicBezTo>
                        <a:pt x="242" y="284"/>
                        <a:pt x="318" y="195"/>
                        <a:pt x="390" y="104"/>
                      </a:cubicBezTo>
                      <a:cubicBezTo>
                        <a:pt x="390" y="74"/>
                        <a:pt x="384" y="53"/>
                        <a:pt x="374" y="41"/>
                      </a:cubicBezTo>
                      <a:cubicBezTo>
                        <a:pt x="364" y="29"/>
                        <a:pt x="347" y="23"/>
                        <a:pt x="322" y="23"/>
                      </a:cubicBezTo>
                      <a:cubicBezTo>
                        <a:pt x="322" y="15"/>
                        <a:pt x="322" y="8"/>
                        <a:pt x="322" y="0"/>
                      </a:cubicBezTo>
                      <a:cubicBezTo>
                        <a:pt x="402" y="0"/>
                        <a:pt x="481" y="0"/>
                        <a:pt x="560" y="0"/>
                      </a:cubicBezTo>
                      <a:cubicBezTo>
                        <a:pt x="560" y="8"/>
                        <a:pt x="560" y="15"/>
                        <a:pt x="560" y="23"/>
                      </a:cubicBezTo>
                      <a:cubicBezTo>
                        <a:pt x="535" y="23"/>
                        <a:pt x="518" y="25"/>
                        <a:pt x="510" y="30"/>
                      </a:cubicBezTo>
                      <a:cubicBezTo>
                        <a:pt x="502" y="36"/>
                        <a:pt x="495" y="43"/>
                        <a:pt x="490" y="50"/>
                      </a:cubicBezTo>
                      <a:cubicBezTo>
                        <a:pt x="485" y="58"/>
                        <a:pt x="483" y="84"/>
                        <a:pt x="483" y="127"/>
                      </a:cubicBezTo>
                      <a:cubicBezTo>
                        <a:pt x="483" y="223"/>
                        <a:pt x="483" y="319"/>
                        <a:pt x="483" y="415"/>
                      </a:cubicBezTo>
                      <a:cubicBezTo>
                        <a:pt x="483" y="457"/>
                        <a:pt x="485" y="481"/>
                        <a:pt x="489" y="489"/>
                      </a:cubicBezTo>
                      <a:cubicBezTo>
                        <a:pt x="493" y="497"/>
                        <a:pt x="499" y="504"/>
                        <a:pt x="508" y="510"/>
                      </a:cubicBezTo>
                      <a:cubicBezTo>
                        <a:pt x="517" y="517"/>
                        <a:pt x="534" y="520"/>
                        <a:pt x="560" y="520"/>
                      </a:cubicBezTo>
                      <a:cubicBezTo>
                        <a:pt x="560" y="527"/>
                        <a:pt x="560" y="534"/>
                        <a:pt x="560" y="542"/>
                      </a:cubicBezTo>
                      <a:cubicBezTo>
                        <a:pt x="478" y="542"/>
                        <a:pt x="396" y="542"/>
                        <a:pt x="313" y="542"/>
                      </a:cubicBezTo>
                      <a:cubicBezTo>
                        <a:pt x="313" y="534"/>
                        <a:pt x="313" y="527"/>
                        <a:pt x="313" y="520"/>
                      </a:cubicBezTo>
                      <a:cubicBezTo>
                        <a:pt x="344" y="520"/>
                        <a:pt x="364" y="514"/>
                        <a:pt x="375" y="502"/>
                      </a:cubicBezTo>
                      <a:cubicBezTo>
                        <a:pt x="385" y="490"/>
                        <a:pt x="390" y="461"/>
                        <a:pt x="390" y="415"/>
                      </a:cubicBezTo>
                      <a:cubicBezTo>
                        <a:pt x="390" y="329"/>
                        <a:pt x="390" y="245"/>
                        <a:pt x="390" y="160"/>
                      </a:cubicBezTo>
                      <a:cubicBezTo>
                        <a:pt x="318" y="251"/>
                        <a:pt x="242" y="340"/>
                        <a:pt x="170" y="431"/>
                      </a:cubicBezTo>
                      <a:cubicBezTo>
                        <a:pt x="170" y="465"/>
                        <a:pt x="175" y="488"/>
                        <a:pt x="183" y="500"/>
                      </a:cubicBezTo>
                      <a:cubicBezTo>
                        <a:pt x="191" y="513"/>
                        <a:pt x="209" y="519"/>
                        <a:pt x="236" y="520"/>
                      </a:cubicBezTo>
                      <a:cubicBezTo>
                        <a:pt x="236" y="527"/>
                        <a:pt x="236" y="534"/>
                        <a:pt x="236" y="542"/>
                      </a:cubicBezTo>
                      <a:cubicBezTo>
                        <a:pt x="157" y="542"/>
                        <a:pt x="79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4" y="513"/>
                        <a:pt x="63" y="500"/>
                      </a:cubicBezTo>
                      <a:cubicBezTo>
                        <a:pt x="73" y="488"/>
                        <a:pt x="77" y="459"/>
                        <a:pt x="77" y="415"/>
                      </a:cubicBezTo>
                      <a:cubicBezTo>
                        <a:pt x="77" y="319"/>
                        <a:pt x="77" y="223"/>
                        <a:pt x="77" y="127"/>
                      </a:cubicBezTo>
                      <a:cubicBezTo>
                        <a:pt x="77" y="85"/>
                        <a:pt x="75" y="60"/>
                        <a:pt x="71" y="52"/>
                      </a:cubicBezTo>
                      <a:cubicBezTo>
                        <a:pt x="67" y="45"/>
                        <a:pt x="60" y="38"/>
                        <a:pt x="52" y="32"/>
                      </a:cubicBezTo>
                      <a:cubicBezTo>
                        <a:pt x="44" y="26"/>
                        <a:pt x="26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82" y="0"/>
                        <a:pt x="164" y="0"/>
                        <a:pt x="247" y="0"/>
                      </a:cubicBezTo>
                      <a:cubicBezTo>
                        <a:pt x="247" y="8"/>
                        <a:pt x="247" y="15"/>
                        <a:pt x="247" y="23"/>
                      </a:cubicBezTo>
                      <a:cubicBezTo>
                        <a:pt x="222" y="23"/>
                        <a:pt x="205" y="25"/>
                        <a:pt x="197" y="30"/>
                      </a:cubicBezTo>
                      <a:cubicBezTo>
                        <a:pt x="188" y="36"/>
                        <a:pt x="182" y="43"/>
                        <a:pt x="177" y="50"/>
                      </a:cubicBezTo>
                      <a:cubicBezTo>
                        <a:pt x="172" y="58"/>
                        <a:pt x="170" y="84"/>
                        <a:pt x="170" y="127"/>
                      </a:cubicBezTo>
                      <a:cubicBezTo>
                        <a:pt x="170" y="210"/>
                        <a:pt x="170" y="292"/>
                        <a:pt x="170" y="375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4" name="Rectangle 860"/>
                <p:cNvSpPr>
                  <a:spLocks noChangeArrowheads="1"/>
                </p:cNvSpPr>
                <p:nvPr/>
              </p:nvSpPr>
              <p:spPr bwMode="auto">
                <a:xfrm>
                  <a:off x="7641" y="144"/>
                  <a:ext cx="166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5" name="Rectangle 861"/>
                <p:cNvSpPr>
                  <a:spLocks noChangeArrowheads="1"/>
                </p:cNvSpPr>
                <p:nvPr/>
              </p:nvSpPr>
              <p:spPr bwMode="auto">
                <a:xfrm>
                  <a:off x="7813" y="144"/>
                  <a:ext cx="149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6" name="Freeform 862"/>
                <p:cNvSpPr>
                  <a:spLocks noEditPoints="1"/>
                </p:cNvSpPr>
                <p:nvPr/>
              </p:nvSpPr>
              <p:spPr bwMode="auto">
                <a:xfrm>
                  <a:off x="7813" y="145"/>
                  <a:ext cx="147" cy="162"/>
                </a:xfrm>
                <a:custGeom>
                  <a:avLst/>
                  <a:gdLst/>
                  <a:ahLst/>
                  <a:cxnLst>
                    <a:cxn ang="0">
                      <a:pos x="501" y="0"/>
                    </a:cxn>
                    <a:cxn ang="0">
                      <a:pos x="501" y="23"/>
                    </a:cxn>
                    <a:cxn ang="0">
                      <a:pos x="450" y="33"/>
                    </a:cxn>
                    <a:cxn ang="0">
                      <a:pos x="429" y="58"/>
                    </a:cxn>
                    <a:cxn ang="0">
                      <a:pos x="423" y="127"/>
                    </a:cxn>
                    <a:cxn ang="0">
                      <a:pos x="423" y="415"/>
                    </a:cxn>
                    <a:cxn ang="0">
                      <a:pos x="428" y="482"/>
                    </a:cxn>
                    <a:cxn ang="0">
                      <a:pos x="450" y="509"/>
                    </a:cxn>
                    <a:cxn ang="0">
                      <a:pos x="501" y="520"/>
                    </a:cxn>
                    <a:cxn ang="0">
                      <a:pos x="501" y="542"/>
                    </a:cxn>
                    <a:cxn ang="0">
                      <a:pos x="254" y="542"/>
                    </a:cxn>
                    <a:cxn ang="0">
                      <a:pos x="254" y="520"/>
                    </a:cxn>
                    <a:cxn ang="0">
                      <a:pos x="316" y="502"/>
                    </a:cxn>
                    <a:cxn ang="0">
                      <a:pos x="331" y="415"/>
                    </a:cxn>
                    <a:cxn ang="0">
                      <a:pos x="331" y="297"/>
                    </a:cxn>
                    <a:cxn ang="0">
                      <a:pos x="309" y="298"/>
                    </a:cxn>
                    <a:cxn ang="0">
                      <a:pos x="291" y="297"/>
                    </a:cxn>
                    <a:cxn ang="0">
                      <a:pos x="127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39" y="511"/>
                    </a:cxn>
                    <a:cxn ang="0">
                      <a:pos x="80" y="459"/>
                    </a:cxn>
                    <a:cxn ang="0">
                      <a:pos x="199" y="281"/>
                    </a:cxn>
                    <a:cxn ang="0">
                      <a:pos x="71" y="136"/>
                    </a:cxn>
                    <a:cxn ang="0">
                      <a:pos x="117" y="41"/>
                    </a:cxn>
                    <a:cxn ang="0">
                      <a:pos x="274" y="0"/>
                    </a:cxn>
                    <a:cxn ang="0">
                      <a:pos x="501" y="0"/>
                    </a:cxn>
                    <a:cxn ang="0">
                      <a:pos x="331" y="45"/>
                    </a:cxn>
                    <a:cxn ang="0">
                      <a:pos x="290" y="39"/>
                    </a:cxn>
                    <a:cxn ang="0">
                      <a:pos x="206" y="68"/>
                    </a:cxn>
                    <a:cxn ang="0">
                      <a:pos x="178" y="139"/>
                    </a:cxn>
                    <a:cxn ang="0">
                      <a:pos x="218" y="225"/>
                    </a:cxn>
                    <a:cxn ang="0">
                      <a:pos x="318" y="259"/>
                    </a:cxn>
                    <a:cxn ang="0">
                      <a:pos x="331" y="258"/>
                    </a:cxn>
                    <a:cxn ang="0">
                      <a:pos x="331" y="45"/>
                    </a:cxn>
                  </a:cxnLst>
                  <a:rect l="0" t="0" r="r" b="b"/>
                  <a:pathLst>
                    <a:path w="501" h="542">
                      <a:moveTo>
                        <a:pt x="501" y="0"/>
                      </a:moveTo>
                      <a:cubicBezTo>
                        <a:pt x="501" y="8"/>
                        <a:pt x="501" y="15"/>
                        <a:pt x="501" y="23"/>
                      </a:cubicBezTo>
                      <a:cubicBezTo>
                        <a:pt x="478" y="23"/>
                        <a:pt x="461" y="26"/>
                        <a:pt x="450" y="33"/>
                      </a:cubicBezTo>
                      <a:cubicBezTo>
                        <a:pt x="439" y="39"/>
                        <a:pt x="432" y="48"/>
                        <a:pt x="429" y="58"/>
                      </a:cubicBezTo>
                      <a:cubicBezTo>
                        <a:pt x="425" y="68"/>
                        <a:pt x="423" y="91"/>
                        <a:pt x="423" y="127"/>
                      </a:cubicBezTo>
                      <a:cubicBezTo>
                        <a:pt x="423" y="223"/>
                        <a:pt x="423" y="319"/>
                        <a:pt x="423" y="415"/>
                      </a:cubicBezTo>
                      <a:cubicBezTo>
                        <a:pt x="423" y="449"/>
                        <a:pt x="425" y="471"/>
                        <a:pt x="428" y="482"/>
                      </a:cubicBezTo>
                      <a:cubicBezTo>
                        <a:pt x="431" y="493"/>
                        <a:pt x="438" y="502"/>
                        <a:pt x="450" y="509"/>
                      </a:cubicBezTo>
                      <a:cubicBezTo>
                        <a:pt x="461" y="516"/>
                        <a:pt x="478" y="520"/>
                        <a:pt x="501" y="520"/>
                      </a:cubicBezTo>
                      <a:cubicBezTo>
                        <a:pt x="501" y="527"/>
                        <a:pt x="501" y="534"/>
                        <a:pt x="501" y="542"/>
                      </a:cubicBezTo>
                      <a:cubicBezTo>
                        <a:pt x="419" y="542"/>
                        <a:pt x="336" y="542"/>
                        <a:pt x="254" y="542"/>
                      </a:cubicBezTo>
                      <a:cubicBezTo>
                        <a:pt x="254" y="534"/>
                        <a:pt x="254" y="527"/>
                        <a:pt x="254" y="520"/>
                      </a:cubicBezTo>
                      <a:cubicBezTo>
                        <a:pt x="284" y="520"/>
                        <a:pt x="305" y="514"/>
                        <a:pt x="316" y="502"/>
                      </a:cubicBezTo>
                      <a:cubicBezTo>
                        <a:pt x="326" y="490"/>
                        <a:pt x="331" y="461"/>
                        <a:pt x="331" y="415"/>
                      </a:cubicBezTo>
                      <a:cubicBezTo>
                        <a:pt x="331" y="376"/>
                        <a:pt x="331" y="336"/>
                        <a:pt x="331" y="297"/>
                      </a:cubicBezTo>
                      <a:cubicBezTo>
                        <a:pt x="324" y="297"/>
                        <a:pt x="316" y="297"/>
                        <a:pt x="309" y="298"/>
                      </a:cubicBezTo>
                      <a:cubicBezTo>
                        <a:pt x="305" y="298"/>
                        <a:pt x="299" y="298"/>
                        <a:pt x="291" y="297"/>
                      </a:cubicBezTo>
                      <a:cubicBezTo>
                        <a:pt x="237" y="379"/>
                        <a:pt x="181" y="460"/>
                        <a:pt x="127" y="542"/>
                      </a:cubicBezTo>
                      <a:cubicBezTo>
                        <a:pt x="85" y="542"/>
                        <a:pt x="43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19" y="520"/>
                        <a:pt x="32" y="517"/>
                        <a:pt x="39" y="511"/>
                      </a:cubicBezTo>
                      <a:cubicBezTo>
                        <a:pt x="47" y="506"/>
                        <a:pt x="60" y="489"/>
                        <a:pt x="80" y="459"/>
                      </a:cubicBezTo>
                      <a:cubicBezTo>
                        <a:pt x="119" y="400"/>
                        <a:pt x="160" y="341"/>
                        <a:pt x="199" y="281"/>
                      </a:cubicBezTo>
                      <a:cubicBezTo>
                        <a:pt x="114" y="249"/>
                        <a:pt x="71" y="201"/>
                        <a:pt x="71" y="136"/>
                      </a:cubicBezTo>
                      <a:cubicBezTo>
                        <a:pt x="71" y="100"/>
                        <a:pt x="86" y="68"/>
                        <a:pt x="117" y="41"/>
                      </a:cubicBezTo>
                      <a:cubicBezTo>
                        <a:pt x="147" y="13"/>
                        <a:pt x="199" y="0"/>
                        <a:pt x="274" y="0"/>
                      </a:cubicBezTo>
                      <a:cubicBezTo>
                        <a:pt x="349" y="0"/>
                        <a:pt x="425" y="0"/>
                        <a:pt x="501" y="0"/>
                      </a:cubicBezTo>
                      <a:close/>
                      <a:moveTo>
                        <a:pt x="331" y="45"/>
                      </a:moveTo>
                      <a:cubicBezTo>
                        <a:pt x="317" y="41"/>
                        <a:pt x="303" y="39"/>
                        <a:pt x="290" y="39"/>
                      </a:cubicBezTo>
                      <a:cubicBezTo>
                        <a:pt x="253" y="39"/>
                        <a:pt x="224" y="48"/>
                        <a:pt x="206" y="68"/>
                      </a:cubicBezTo>
                      <a:cubicBezTo>
                        <a:pt x="188" y="88"/>
                        <a:pt x="178" y="111"/>
                        <a:pt x="178" y="139"/>
                      </a:cubicBezTo>
                      <a:cubicBezTo>
                        <a:pt x="178" y="174"/>
                        <a:pt x="192" y="202"/>
                        <a:pt x="218" y="225"/>
                      </a:cubicBezTo>
                      <a:cubicBezTo>
                        <a:pt x="244" y="248"/>
                        <a:pt x="277" y="259"/>
                        <a:pt x="318" y="259"/>
                      </a:cubicBezTo>
                      <a:cubicBezTo>
                        <a:pt x="321" y="259"/>
                        <a:pt x="326" y="259"/>
                        <a:pt x="331" y="258"/>
                      </a:cubicBezTo>
                      <a:cubicBezTo>
                        <a:pt x="331" y="187"/>
                        <a:pt x="331" y="116"/>
                        <a:pt x="331" y="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7" name="Rectangle 863"/>
                <p:cNvSpPr>
                  <a:spLocks noChangeArrowheads="1"/>
                </p:cNvSpPr>
                <p:nvPr/>
              </p:nvSpPr>
              <p:spPr bwMode="auto">
                <a:xfrm>
                  <a:off x="7813" y="144"/>
                  <a:ext cx="149" cy="16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8" name="Freeform 864"/>
                <p:cNvSpPr>
                  <a:spLocks/>
                </p:cNvSpPr>
                <p:nvPr/>
              </p:nvSpPr>
              <p:spPr bwMode="auto">
                <a:xfrm>
                  <a:off x="360" y="31"/>
                  <a:ext cx="200" cy="252"/>
                </a:xfrm>
                <a:custGeom>
                  <a:avLst/>
                  <a:gdLst/>
                  <a:ahLst/>
                  <a:cxnLst>
                    <a:cxn ang="0">
                      <a:pos x="2587" y="0"/>
                    </a:cxn>
                    <a:cxn ang="0">
                      <a:pos x="2656" y="1090"/>
                    </a:cxn>
                    <a:cxn ang="0">
                      <a:pos x="2587" y="1090"/>
                    </a:cxn>
                    <a:cxn ang="0">
                      <a:pos x="2192" y="384"/>
                    </a:cxn>
                    <a:cxn ang="0">
                      <a:pos x="1576" y="170"/>
                    </a:cxn>
                    <a:cxn ang="0">
                      <a:pos x="1031" y="331"/>
                    </a:cxn>
                    <a:cxn ang="0">
                      <a:pos x="649" y="849"/>
                    </a:cxn>
                    <a:cxn ang="0">
                      <a:pos x="508" y="1730"/>
                    </a:cxn>
                    <a:cxn ang="0">
                      <a:pos x="639" y="2483"/>
                    </a:cxn>
                    <a:cxn ang="0">
                      <a:pos x="1038" y="2973"/>
                    </a:cxn>
                    <a:cxn ang="0">
                      <a:pos x="1641" y="3143"/>
                    </a:cxn>
                    <a:cxn ang="0">
                      <a:pos x="2160" y="3009"/>
                    </a:cxn>
                    <a:cxn ang="0">
                      <a:pos x="2656" y="2478"/>
                    </a:cxn>
                    <a:cxn ang="0">
                      <a:pos x="2726" y="2527"/>
                    </a:cxn>
                    <a:cxn ang="0">
                      <a:pos x="2193" y="3152"/>
                    </a:cxn>
                    <a:cxn ang="0">
                      <a:pos x="1472" y="3352"/>
                    </a:cxn>
                    <a:cxn ang="0">
                      <a:pos x="307" y="2760"/>
                    </a:cxn>
                    <a:cxn ang="0">
                      <a:pos x="0" y="1726"/>
                    </a:cxn>
                    <a:cxn ang="0">
                      <a:pos x="203" y="844"/>
                    </a:cxn>
                    <a:cxn ang="0">
                      <a:pos x="762" y="219"/>
                    </a:cxn>
                    <a:cxn ang="0">
                      <a:pos x="1540" y="0"/>
                    </a:cxn>
                    <a:cxn ang="0">
                      <a:pos x="2187" y="170"/>
                    </a:cxn>
                    <a:cxn ang="0">
                      <a:pos x="2321" y="222"/>
                    </a:cxn>
                    <a:cxn ang="0">
                      <a:pos x="2426" y="176"/>
                    </a:cxn>
                    <a:cxn ang="0">
                      <a:pos x="2508" y="0"/>
                    </a:cxn>
                    <a:cxn ang="0">
                      <a:pos x="2587" y="0"/>
                    </a:cxn>
                  </a:cxnLst>
                  <a:rect l="0" t="0" r="r" b="b"/>
                  <a:pathLst>
                    <a:path w="2726" h="3352">
                      <a:moveTo>
                        <a:pt x="2587" y="0"/>
                      </a:moveTo>
                      <a:cubicBezTo>
                        <a:pt x="2609" y="362"/>
                        <a:pt x="2634" y="726"/>
                        <a:pt x="2656" y="1090"/>
                      </a:cubicBezTo>
                      <a:cubicBezTo>
                        <a:pt x="2633" y="1090"/>
                        <a:pt x="2611" y="1090"/>
                        <a:pt x="2587" y="1090"/>
                      </a:cubicBezTo>
                      <a:cubicBezTo>
                        <a:pt x="2497" y="762"/>
                        <a:pt x="2362" y="531"/>
                        <a:pt x="2192" y="384"/>
                      </a:cubicBezTo>
                      <a:cubicBezTo>
                        <a:pt x="2022" y="239"/>
                        <a:pt x="1814" y="170"/>
                        <a:pt x="1576" y="170"/>
                      </a:cubicBezTo>
                      <a:cubicBezTo>
                        <a:pt x="1375" y="170"/>
                        <a:pt x="1192" y="222"/>
                        <a:pt x="1031" y="331"/>
                      </a:cubicBezTo>
                      <a:cubicBezTo>
                        <a:pt x="869" y="441"/>
                        <a:pt x="738" y="611"/>
                        <a:pt x="649" y="849"/>
                      </a:cubicBezTo>
                      <a:cubicBezTo>
                        <a:pt x="557" y="1085"/>
                        <a:pt x="508" y="1378"/>
                        <a:pt x="508" y="1730"/>
                      </a:cubicBezTo>
                      <a:cubicBezTo>
                        <a:pt x="508" y="2020"/>
                        <a:pt x="554" y="2271"/>
                        <a:pt x="639" y="2483"/>
                      </a:cubicBezTo>
                      <a:cubicBezTo>
                        <a:pt x="726" y="2697"/>
                        <a:pt x="863" y="2858"/>
                        <a:pt x="1038" y="2973"/>
                      </a:cubicBezTo>
                      <a:cubicBezTo>
                        <a:pt x="1212" y="3088"/>
                        <a:pt x="1414" y="3143"/>
                        <a:pt x="1641" y="3143"/>
                      </a:cubicBezTo>
                      <a:cubicBezTo>
                        <a:pt x="1836" y="3143"/>
                        <a:pt x="2012" y="3100"/>
                        <a:pt x="2160" y="3009"/>
                      </a:cubicBezTo>
                      <a:cubicBezTo>
                        <a:pt x="2310" y="2919"/>
                        <a:pt x="2478" y="2746"/>
                        <a:pt x="2656" y="2478"/>
                      </a:cubicBezTo>
                      <a:cubicBezTo>
                        <a:pt x="2678" y="2496"/>
                        <a:pt x="2702" y="2510"/>
                        <a:pt x="2726" y="2527"/>
                      </a:cubicBezTo>
                      <a:cubicBezTo>
                        <a:pt x="2576" y="2814"/>
                        <a:pt x="2397" y="3018"/>
                        <a:pt x="2193" y="3152"/>
                      </a:cubicBezTo>
                      <a:cubicBezTo>
                        <a:pt x="1992" y="3288"/>
                        <a:pt x="1752" y="3352"/>
                        <a:pt x="1472" y="3352"/>
                      </a:cubicBezTo>
                      <a:cubicBezTo>
                        <a:pt x="970" y="3352"/>
                        <a:pt x="578" y="3159"/>
                        <a:pt x="307" y="2760"/>
                      </a:cubicBezTo>
                      <a:cubicBezTo>
                        <a:pt x="104" y="2466"/>
                        <a:pt x="0" y="2123"/>
                        <a:pt x="0" y="1726"/>
                      </a:cubicBezTo>
                      <a:cubicBezTo>
                        <a:pt x="0" y="1406"/>
                        <a:pt x="68" y="1112"/>
                        <a:pt x="203" y="844"/>
                      </a:cubicBezTo>
                      <a:cubicBezTo>
                        <a:pt x="337" y="575"/>
                        <a:pt x="526" y="370"/>
                        <a:pt x="762" y="219"/>
                      </a:cubicBezTo>
                      <a:cubicBezTo>
                        <a:pt x="998" y="71"/>
                        <a:pt x="1258" y="0"/>
                        <a:pt x="1540" y="0"/>
                      </a:cubicBezTo>
                      <a:cubicBezTo>
                        <a:pt x="1759" y="0"/>
                        <a:pt x="1976" y="54"/>
                        <a:pt x="2187" y="170"/>
                      </a:cubicBezTo>
                      <a:cubicBezTo>
                        <a:pt x="2250" y="205"/>
                        <a:pt x="2294" y="222"/>
                        <a:pt x="2321" y="222"/>
                      </a:cubicBezTo>
                      <a:cubicBezTo>
                        <a:pt x="2362" y="222"/>
                        <a:pt x="2398" y="208"/>
                        <a:pt x="2426" y="176"/>
                      </a:cubicBezTo>
                      <a:cubicBezTo>
                        <a:pt x="2464" y="134"/>
                        <a:pt x="2494" y="76"/>
                        <a:pt x="2508" y="0"/>
                      </a:cubicBezTo>
                      <a:cubicBezTo>
                        <a:pt x="2535" y="0"/>
                        <a:pt x="2560" y="0"/>
                        <a:pt x="2587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89" name="Freeform 865"/>
                <p:cNvSpPr>
                  <a:spLocks/>
                </p:cNvSpPr>
                <p:nvPr/>
              </p:nvSpPr>
              <p:spPr bwMode="auto">
                <a:xfrm>
                  <a:off x="574" y="115"/>
                  <a:ext cx="142" cy="162"/>
                </a:xfrm>
                <a:custGeom>
                  <a:avLst/>
                  <a:gdLst/>
                  <a:ahLst/>
                  <a:cxnLst>
                    <a:cxn ang="0">
                      <a:pos x="84" y="0"/>
                    </a:cxn>
                    <a:cxn ang="0">
                      <a:pos x="1852" y="0"/>
                    </a:cxn>
                    <a:cxn ang="0">
                      <a:pos x="1942" y="586"/>
                    </a:cxn>
                    <a:cxn ang="0">
                      <a:pos x="1841" y="586"/>
                    </a:cxn>
                    <a:cxn ang="0">
                      <a:pos x="1753" y="312"/>
                    </a:cxn>
                    <a:cxn ang="0">
                      <a:pos x="1610" y="185"/>
                    </a:cxn>
                    <a:cxn ang="0">
                      <a:pos x="1334" y="153"/>
                    </a:cxn>
                    <a:cxn ang="0">
                      <a:pos x="1156" y="153"/>
                    </a:cxn>
                    <a:cxn ang="0">
                      <a:pos x="1156" y="1657"/>
                    </a:cxn>
                    <a:cxn ang="0">
                      <a:pos x="1185" y="1962"/>
                    </a:cxn>
                    <a:cxn ang="0">
                      <a:pos x="1274" y="2049"/>
                    </a:cxn>
                    <a:cxn ang="0">
                      <a:pos x="1561" y="2077"/>
                    </a:cxn>
                    <a:cxn ang="0">
                      <a:pos x="1561" y="2165"/>
                    </a:cxn>
                    <a:cxn ang="0">
                      <a:pos x="449" y="2165"/>
                    </a:cxn>
                    <a:cxn ang="0">
                      <a:pos x="449" y="2077"/>
                    </a:cxn>
                    <a:cxn ang="0">
                      <a:pos x="725" y="2005"/>
                    </a:cxn>
                    <a:cxn ang="0">
                      <a:pos x="786" y="1657"/>
                    </a:cxn>
                    <a:cxn ang="0">
                      <a:pos x="786" y="153"/>
                    </a:cxn>
                    <a:cxn ang="0">
                      <a:pos x="602" y="153"/>
                    </a:cxn>
                    <a:cxn ang="0">
                      <a:pos x="341" y="177"/>
                    </a:cxn>
                    <a:cxn ang="0">
                      <a:pos x="210" y="295"/>
                    </a:cxn>
                    <a:cxn ang="0">
                      <a:pos x="100" y="586"/>
                    </a:cxn>
                    <a:cxn ang="0">
                      <a:pos x="0" y="586"/>
                    </a:cxn>
                    <a:cxn ang="0">
                      <a:pos x="84" y="0"/>
                    </a:cxn>
                  </a:cxnLst>
                  <a:rect l="0" t="0" r="r" b="b"/>
                  <a:pathLst>
                    <a:path w="1942" h="2165">
                      <a:moveTo>
                        <a:pt x="84" y="0"/>
                      </a:moveTo>
                      <a:cubicBezTo>
                        <a:pt x="674" y="0"/>
                        <a:pt x="1263" y="0"/>
                        <a:pt x="1852" y="0"/>
                      </a:cubicBezTo>
                      <a:cubicBezTo>
                        <a:pt x="1882" y="196"/>
                        <a:pt x="1914" y="391"/>
                        <a:pt x="1942" y="586"/>
                      </a:cubicBezTo>
                      <a:cubicBezTo>
                        <a:pt x="1909" y="586"/>
                        <a:pt x="1876" y="586"/>
                        <a:pt x="1841" y="586"/>
                      </a:cubicBezTo>
                      <a:cubicBezTo>
                        <a:pt x="1824" y="468"/>
                        <a:pt x="1794" y="377"/>
                        <a:pt x="1753" y="312"/>
                      </a:cubicBezTo>
                      <a:cubicBezTo>
                        <a:pt x="1711" y="247"/>
                        <a:pt x="1663" y="207"/>
                        <a:pt x="1610" y="185"/>
                      </a:cubicBezTo>
                      <a:cubicBezTo>
                        <a:pt x="1556" y="162"/>
                        <a:pt x="1465" y="153"/>
                        <a:pt x="1334" y="153"/>
                      </a:cubicBezTo>
                      <a:cubicBezTo>
                        <a:pt x="1276" y="153"/>
                        <a:pt x="1216" y="153"/>
                        <a:pt x="1156" y="153"/>
                      </a:cubicBezTo>
                      <a:cubicBezTo>
                        <a:pt x="1156" y="655"/>
                        <a:pt x="1156" y="1156"/>
                        <a:pt x="1156" y="1657"/>
                      </a:cubicBezTo>
                      <a:cubicBezTo>
                        <a:pt x="1156" y="1817"/>
                        <a:pt x="1166" y="1920"/>
                        <a:pt x="1185" y="1962"/>
                      </a:cubicBezTo>
                      <a:cubicBezTo>
                        <a:pt x="1204" y="2006"/>
                        <a:pt x="1232" y="2035"/>
                        <a:pt x="1274" y="2049"/>
                      </a:cubicBezTo>
                      <a:cubicBezTo>
                        <a:pt x="1317" y="2064"/>
                        <a:pt x="1411" y="2072"/>
                        <a:pt x="1561" y="2077"/>
                      </a:cubicBezTo>
                      <a:cubicBezTo>
                        <a:pt x="1561" y="2107"/>
                        <a:pt x="1561" y="2135"/>
                        <a:pt x="1561" y="2165"/>
                      </a:cubicBezTo>
                      <a:cubicBezTo>
                        <a:pt x="1189" y="2165"/>
                        <a:pt x="819" y="2165"/>
                        <a:pt x="449" y="2165"/>
                      </a:cubicBezTo>
                      <a:cubicBezTo>
                        <a:pt x="449" y="2135"/>
                        <a:pt x="449" y="2107"/>
                        <a:pt x="449" y="2077"/>
                      </a:cubicBezTo>
                      <a:cubicBezTo>
                        <a:pt x="591" y="2075"/>
                        <a:pt x="684" y="2050"/>
                        <a:pt x="725" y="2005"/>
                      </a:cubicBezTo>
                      <a:cubicBezTo>
                        <a:pt x="766" y="1959"/>
                        <a:pt x="786" y="1844"/>
                        <a:pt x="786" y="1657"/>
                      </a:cubicBezTo>
                      <a:cubicBezTo>
                        <a:pt x="786" y="1156"/>
                        <a:pt x="786" y="655"/>
                        <a:pt x="786" y="153"/>
                      </a:cubicBezTo>
                      <a:cubicBezTo>
                        <a:pt x="725" y="153"/>
                        <a:pt x="663" y="153"/>
                        <a:pt x="602" y="153"/>
                      </a:cubicBezTo>
                      <a:cubicBezTo>
                        <a:pt x="476" y="153"/>
                        <a:pt x="388" y="161"/>
                        <a:pt x="341" y="177"/>
                      </a:cubicBezTo>
                      <a:cubicBezTo>
                        <a:pt x="295" y="194"/>
                        <a:pt x="251" y="233"/>
                        <a:pt x="210" y="295"/>
                      </a:cubicBezTo>
                      <a:cubicBezTo>
                        <a:pt x="167" y="359"/>
                        <a:pt x="128" y="455"/>
                        <a:pt x="100" y="586"/>
                      </a:cubicBezTo>
                      <a:cubicBezTo>
                        <a:pt x="67" y="586"/>
                        <a:pt x="34" y="586"/>
                        <a:pt x="0" y="586"/>
                      </a:cubicBezTo>
                      <a:cubicBezTo>
                        <a:pt x="27" y="391"/>
                        <a:pt x="57" y="196"/>
                        <a:pt x="84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0" name="Freeform 866"/>
                <p:cNvSpPr>
                  <a:spLocks noEditPoints="1"/>
                </p:cNvSpPr>
                <p:nvPr/>
              </p:nvSpPr>
              <p:spPr bwMode="auto">
                <a:xfrm>
                  <a:off x="717" y="110"/>
                  <a:ext cx="158" cy="245"/>
                </a:xfrm>
                <a:custGeom>
                  <a:avLst/>
                  <a:gdLst/>
                  <a:ahLst/>
                  <a:cxnLst>
                    <a:cxn ang="0">
                      <a:pos x="11" y="278"/>
                    </a:cxn>
                    <a:cxn ang="0">
                      <a:pos x="641" y="9"/>
                    </a:cxn>
                    <a:cxn ang="0">
                      <a:pos x="726" y="9"/>
                    </a:cxn>
                    <a:cxn ang="0">
                      <a:pos x="726" y="515"/>
                    </a:cxn>
                    <a:cxn ang="0">
                      <a:pos x="1044" y="113"/>
                    </a:cxn>
                    <a:cxn ang="0">
                      <a:pos x="1380" y="0"/>
                    </a:cxn>
                    <a:cxn ang="0">
                      <a:pos x="1893" y="255"/>
                    </a:cxn>
                    <a:cxn ang="0">
                      <a:pos x="2145" y="1069"/>
                    </a:cxn>
                    <a:cxn ang="0">
                      <a:pos x="1843" y="1995"/>
                    </a:cxn>
                    <a:cxn ang="0">
                      <a:pos x="1213" y="2295"/>
                    </a:cxn>
                    <a:cxn ang="0">
                      <a:pos x="926" y="2245"/>
                    </a:cxn>
                    <a:cxn ang="0">
                      <a:pos x="726" y="2103"/>
                    </a:cxn>
                    <a:cxn ang="0">
                      <a:pos x="726" y="2763"/>
                    </a:cxn>
                    <a:cxn ang="0">
                      <a:pos x="753" y="3046"/>
                    </a:cxn>
                    <a:cxn ang="0">
                      <a:pos x="841" y="3142"/>
                    </a:cxn>
                    <a:cxn ang="0">
                      <a:pos x="1071" y="3177"/>
                    </a:cxn>
                    <a:cxn ang="0">
                      <a:pos x="1071" y="3265"/>
                    </a:cxn>
                    <a:cxn ang="0">
                      <a:pos x="0" y="3265"/>
                    </a:cxn>
                    <a:cxn ang="0">
                      <a:pos x="0" y="3177"/>
                    </a:cxn>
                    <a:cxn ang="0">
                      <a:pos x="55" y="3177"/>
                    </a:cxn>
                    <a:cxn ang="0">
                      <a:pos x="265" y="3128"/>
                    </a:cxn>
                    <a:cxn ang="0">
                      <a:pos x="332" y="3045"/>
                    </a:cxn>
                    <a:cxn ang="0">
                      <a:pos x="355" y="2749"/>
                    </a:cxn>
                    <a:cxn ang="0">
                      <a:pos x="355" y="702"/>
                    </a:cxn>
                    <a:cxn ang="0">
                      <a:pos x="337" y="434"/>
                    </a:cxn>
                    <a:cxn ang="0">
                      <a:pos x="281" y="349"/>
                    </a:cxn>
                    <a:cxn ang="0">
                      <a:pos x="173" y="321"/>
                    </a:cxn>
                    <a:cxn ang="0">
                      <a:pos x="38" y="354"/>
                    </a:cxn>
                    <a:cxn ang="0">
                      <a:pos x="11" y="278"/>
                    </a:cxn>
                    <a:cxn ang="0">
                      <a:pos x="726" y="655"/>
                    </a:cxn>
                    <a:cxn ang="0">
                      <a:pos x="726" y="1464"/>
                    </a:cxn>
                    <a:cxn ang="0">
                      <a:pos x="745" y="1809"/>
                    </a:cxn>
                    <a:cxn ang="0">
                      <a:pos x="899" y="2050"/>
                    </a:cxn>
                    <a:cxn ang="0">
                      <a:pos x="1205" y="2154"/>
                    </a:cxn>
                    <a:cxn ang="0">
                      <a:pos x="1567" y="1969"/>
                    </a:cxn>
                    <a:cxn ang="0">
                      <a:pos x="1748" y="1291"/>
                    </a:cxn>
                    <a:cxn ang="0">
                      <a:pos x="1543" y="527"/>
                    </a:cxn>
                    <a:cxn ang="0">
                      <a:pos x="1203" y="343"/>
                    </a:cxn>
                    <a:cxn ang="0">
                      <a:pos x="991" y="400"/>
                    </a:cxn>
                    <a:cxn ang="0">
                      <a:pos x="726" y="655"/>
                    </a:cxn>
                  </a:cxnLst>
                  <a:rect l="0" t="0" r="r" b="b"/>
                  <a:pathLst>
                    <a:path w="2145" h="3265">
                      <a:moveTo>
                        <a:pt x="11" y="278"/>
                      </a:moveTo>
                      <a:cubicBezTo>
                        <a:pt x="221" y="187"/>
                        <a:pt x="432" y="101"/>
                        <a:pt x="641" y="9"/>
                      </a:cubicBezTo>
                      <a:cubicBezTo>
                        <a:pt x="669" y="9"/>
                        <a:pt x="698" y="9"/>
                        <a:pt x="726" y="9"/>
                      </a:cubicBezTo>
                      <a:cubicBezTo>
                        <a:pt x="726" y="178"/>
                        <a:pt x="726" y="346"/>
                        <a:pt x="726" y="515"/>
                      </a:cubicBezTo>
                      <a:cubicBezTo>
                        <a:pt x="829" y="323"/>
                        <a:pt x="939" y="192"/>
                        <a:pt x="1044" y="113"/>
                      </a:cubicBezTo>
                      <a:cubicBezTo>
                        <a:pt x="1148" y="38"/>
                        <a:pt x="1262" y="0"/>
                        <a:pt x="1380" y="0"/>
                      </a:cubicBezTo>
                      <a:cubicBezTo>
                        <a:pt x="1584" y="0"/>
                        <a:pt x="1759" y="83"/>
                        <a:pt x="1893" y="255"/>
                      </a:cubicBezTo>
                      <a:cubicBezTo>
                        <a:pt x="2058" y="464"/>
                        <a:pt x="2145" y="735"/>
                        <a:pt x="2145" y="1069"/>
                      </a:cubicBezTo>
                      <a:cubicBezTo>
                        <a:pt x="2145" y="1442"/>
                        <a:pt x="2043" y="1749"/>
                        <a:pt x="1843" y="1995"/>
                      </a:cubicBezTo>
                      <a:cubicBezTo>
                        <a:pt x="1676" y="2198"/>
                        <a:pt x="1465" y="2295"/>
                        <a:pt x="1213" y="2295"/>
                      </a:cubicBezTo>
                      <a:cubicBezTo>
                        <a:pt x="1103" y="2295"/>
                        <a:pt x="1006" y="2280"/>
                        <a:pt x="926" y="2245"/>
                      </a:cubicBezTo>
                      <a:cubicBezTo>
                        <a:pt x="866" y="2221"/>
                        <a:pt x="799" y="2176"/>
                        <a:pt x="726" y="2103"/>
                      </a:cubicBezTo>
                      <a:cubicBezTo>
                        <a:pt x="726" y="2324"/>
                        <a:pt x="726" y="2544"/>
                        <a:pt x="726" y="2763"/>
                      </a:cubicBezTo>
                      <a:cubicBezTo>
                        <a:pt x="726" y="2913"/>
                        <a:pt x="734" y="3007"/>
                        <a:pt x="753" y="3046"/>
                      </a:cubicBezTo>
                      <a:cubicBezTo>
                        <a:pt x="767" y="3087"/>
                        <a:pt x="799" y="3117"/>
                        <a:pt x="841" y="3142"/>
                      </a:cubicBezTo>
                      <a:cubicBezTo>
                        <a:pt x="884" y="3166"/>
                        <a:pt x="959" y="3177"/>
                        <a:pt x="1071" y="3177"/>
                      </a:cubicBezTo>
                      <a:cubicBezTo>
                        <a:pt x="1071" y="3207"/>
                        <a:pt x="1071" y="3235"/>
                        <a:pt x="1071" y="3265"/>
                      </a:cubicBezTo>
                      <a:cubicBezTo>
                        <a:pt x="714" y="3265"/>
                        <a:pt x="358" y="3265"/>
                        <a:pt x="0" y="3265"/>
                      </a:cubicBezTo>
                      <a:cubicBezTo>
                        <a:pt x="0" y="3235"/>
                        <a:pt x="0" y="3207"/>
                        <a:pt x="0" y="3177"/>
                      </a:cubicBezTo>
                      <a:cubicBezTo>
                        <a:pt x="19" y="3177"/>
                        <a:pt x="36" y="3177"/>
                        <a:pt x="55" y="3177"/>
                      </a:cubicBezTo>
                      <a:cubicBezTo>
                        <a:pt x="139" y="3180"/>
                        <a:pt x="208" y="3163"/>
                        <a:pt x="265" y="3128"/>
                      </a:cubicBezTo>
                      <a:cubicBezTo>
                        <a:pt x="295" y="3111"/>
                        <a:pt x="317" y="3083"/>
                        <a:pt x="332" y="3045"/>
                      </a:cubicBezTo>
                      <a:cubicBezTo>
                        <a:pt x="348" y="3004"/>
                        <a:pt x="355" y="2908"/>
                        <a:pt x="355" y="2749"/>
                      </a:cubicBezTo>
                      <a:cubicBezTo>
                        <a:pt x="355" y="2067"/>
                        <a:pt x="355" y="1384"/>
                        <a:pt x="355" y="702"/>
                      </a:cubicBezTo>
                      <a:cubicBezTo>
                        <a:pt x="355" y="562"/>
                        <a:pt x="348" y="472"/>
                        <a:pt x="337" y="434"/>
                      </a:cubicBezTo>
                      <a:cubicBezTo>
                        <a:pt x="326" y="397"/>
                        <a:pt x="306" y="370"/>
                        <a:pt x="281" y="349"/>
                      </a:cubicBezTo>
                      <a:cubicBezTo>
                        <a:pt x="254" y="330"/>
                        <a:pt x="219" y="321"/>
                        <a:pt x="173" y="321"/>
                      </a:cubicBezTo>
                      <a:cubicBezTo>
                        <a:pt x="139" y="321"/>
                        <a:pt x="93" y="334"/>
                        <a:pt x="38" y="354"/>
                      </a:cubicBezTo>
                      <a:cubicBezTo>
                        <a:pt x="29" y="329"/>
                        <a:pt x="19" y="304"/>
                        <a:pt x="11" y="278"/>
                      </a:cubicBezTo>
                      <a:close/>
                      <a:moveTo>
                        <a:pt x="726" y="655"/>
                      </a:moveTo>
                      <a:cubicBezTo>
                        <a:pt x="726" y="924"/>
                        <a:pt x="726" y="1193"/>
                        <a:pt x="726" y="1464"/>
                      </a:cubicBezTo>
                      <a:cubicBezTo>
                        <a:pt x="726" y="1639"/>
                        <a:pt x="732" y="1754"/>
                        <a:pt x="745" y="1809"/>
                      </a:cubicBezTo>
                      <a:cubicBezTo>
                        <a:pt x="766" y="1900"/>
                        <a:pt x="817" y="1980"/>
                        <a:pt x="899" y="2050"/>
                      </a:cubicBezTo>
                      <a:cubicBezTo>
                        <a:pt x="980" y="2119"/>
                        <a:pt x="1082" y="2154"/>
                        <a:pt x="1205" y="2154"/>
                      </a:cubicBezTo>
                      <a:cubicBezTo>
                        <a:pt x="1354" y="2154"/>
                        <a:pt x="1477" y="2092"/>
                        <a:pt x="1567" y="1969"/>
                      </a:cubicBezTo>
                      <a:cubicBezTo>
                        <a:pt x="1687" y="1807"/>
                        <a:pt x="1748" y="1582"/>
                        <a:pt x="1748" y="1291"/>
                      </a:cubicBezTo>
                      <a:cubicBezTo>
                        <a:pt x="1748" y="960"/>
                        <a:pt x="1677" y="705"/>
                        <a:pt x="1543" y="527"/>
                      </a:cubicBezTo>
                      <a:cubicBezTo>
                        <a:pt x="1447" y="403"/>
                        <a:pt x="1336" y="343"/>
                        <a:pt x="1203" y="343"/>
                      </a:cubicBezTo>
                      <a:cubicBezTo>
                        <a:pt x="1132" y="343"/>
                        <a:pt x="1060" y="360"/>
                        <a:pt x="991" y="400"/>
                      </a:cubicBezTo>
                      <a:cubicBezTo>
                        <a:pt x="937" y="428"/>
                        <a:pt x="847" y="511"/>
                        <a:pt x="726" y="655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1" name="Freeform 867"/>
                <p:cNvSpPr>
                  <a:spLocks/>
                </p:cNvSpPr>
                <p:nvPr/>
              </p:nvSpPr>
              <p:spPr bwMode="auto">
                <a:xfrm>
                  <a:off x="888" y="11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53" y="0"/>
                    </a:cxn>
                    <a:cxn ang="0">
                      <a:pos x="953" y="87"/>
                    </a:cxn>
                    <a:cxn ang="0">
                      <a:pos x="906" y="87"/>
                    </a:cxn>
                    <a:cxn ang="0">
                      <a:pos x="756" y="133"/>
                    </a:cxn>
                    <a:cxn ang="0">
                      <a:pos x="706" y="247"/>
                    </a:cxn>
                    <a:cxn ang="0">
                      <a:pos x="780" y="503"/>
                    </a:cxn>
                    <a:cxn ang="0">
                      <a:pos x="1277" y="1595"/>
                    </a:cxn>
                    <a:cxn ang="0">
                      <a:pos x="1734" y="399"/>
                    </a:cxn>
                    <a:cxn ang="0">
                      <a:pos x="1773" y="208"/>
                    </a:cxn>
                    <a:cxn ang="0">
                      <a:pos x="1758" y="144"/>
                    </a:cxn>
                    <a:cxn ang="0">
                      <a:pos x="1701" y="101"/>
                    </a:cxn>
                    <a:cxn ang="0">
                      <a:pos x="1567" y="87"/>
                    </a:cxn>
                    <a:cxn ang="0">
                      <a:pos x="1567" y="0"/>
                    </a:cxn>
                    <a:cxn ang="0">
                      <a:pos x="2233" y="0"/>
                    </a:cxn>
                    <a:cxn ang="0">
                      <a:pos x="2233" y="87"/>
                    </a:cxn>
                    <a:cxn ang="0">
                      <a:pos x="2106" y="125"/>
                    </a:cxn>
                    <a:cxn ang="0">
                      <a:pos x="2006" y="232"/>
                    </a:cxn>
                    <a:cxn ang="0">
                      <a:pos x="1931" y="413"/>
                    </a:cxn>
                    <a:cxn ang="0">
                      <a:pos x="1098" y="2575"/>
                    </a:cxn>
                    <a:cxn ang="0">
                      <a:pos x="783" y="3050"/>
                    </a:cxn>
                    <a:cxn ang="0">
                      <a:pos x="406" y="3211"/>
                    </a:cxn>
                    <a:cxn ang="0">
                      <a:pos x="189" y="3130"/>
                    </a:cxn>
                    <a:cxn ang="0">
                      <a:pos x="104" y="2945"/>
                    </a:cxn>
                    <a:cxn ang="0">
                      <a:pos x="167" y="2787"/>
                    </a:cxn>
                    <a:cxn ang="0">
                      <a:pos x="334" y="2726"/>
                    </a:cxn>
                    <a:cxn ang="0">
                      <a:pos x="536" y="2778"/>
                    </a:cxn>
                    <a:cxn ang="0">
                      <a:pos x="647" y="2812"/>
                    </a:cxn>
                    <a:cxn ang="0">
                      <a:pos x="794" y="2740"/>
                    </a:cxn>
                    <a:cxn ang="0">
                      <a:pos x="953" y="2456"/>
                    </a:cxn>
                    <a:cxn ang="0">
                      <a:pos x="1098" y="2080"/>
                    </a:cxn>
                    <a:cxn ang="0">
                      <a:pos x="364" y="446"/>
                    </a:cxn>
                    <a:cxn ang="0">
                      <a:pos x="257" y="265"/>
                    </a:cxn>
                    <a:cxn ang="0">
                      <a:pos x="166" y="153"/>
                    </a:cxn>
                    <a:cxn ang="0">
                      <a:pos x="0" y="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33" h="3211">
                      <a:moveTo>
                        <a:pt x="0" y="0"/>
                      </a:moveTo>
                      <a:cubicBezTo>
                        <a:pt x="317" y="0"/>
                        <a:pt x="635" y="0"/>
                        <a:pt x="953" y="0"/>
                      </a:cubicBezTo>
                      <a:cubicBezTo>
                        <a:pt x="953" y="29"/>
                        <a:pt x="953" y="59"/>
                        <a:pt x="953" y="87"/>
                      </a:cubicBezTo>
                      <a:cubicBezTo>
                        <a:pt x="937" y="87"/>
                        <a:pt x="921" y="87"/>
                        <a:pt x="906" y="87"/>
                      </a:cubicBezTo>
                      <a:cubicBezTo>
                        <a:pt x="840" y="87"/>
                        <a:pt x="789" y="101"/>
                        <a:pt x="756" y="133"/>
                      </a:cubicBezTo>
                      <a:cubicBezTo>
                        <a:pt x="723" y="162"/>
                        <a:pt x="706" y="203"/>
                        <a:pt x="706" y="247"/>
                      </a:cubicBezTo>
                      <a:cubicBezTo>
                        <a:pt x="706" y="309"/>
                        <a:pt x="731" y="394"/>
                        <a:pt x="780" y="503"/>
                      </a:cubicBezTo>
                      <a:cubicBezTo>
                        <a:pt x="942" y="868"/>
                        <a:pt x="1114" y="1230"/>
                        <a:pt x="1277" y="1595"/>
                      </a:cubicBezTo>
                      <a:cubicBezTo>
                        <a:pt x="1427" y="1195"/>
                        <a:pt x="1584" y="799"/>
                        <a:pt x="1734" y="399"/>
                      </a:cubicBezTo>
                      <a:cubicBezTo>
                        <a:pt x="1759" y="336"/>
                        <a:pt x="1773" y="271"/>
                        <a:pt x="1773" y="208"/>
                      </a:cubicBezTo>
                      <a:cubicBezTo>
                        <a:pt x="1773" y="180"/>
                        <a:pt x="1769" y="158"/>
                        <a:pt x="1758" y="144"/>
                      </a:cubicBezTo>
                      <a:cubicBezTo>
                        <a:pt x="1747" y="128"/>
                        <a:pt x="1726" y="114"/>
                        <a:pt x="1701" y="101"/>
                      </a:cubicBezTo>
                      <a:cubicBezTo>
                        <a:pt x="1677" y="92"/>
                        <a:pt x="1632" y="87"/>
                        <a:pt x="1567" y="87"/>
                      </a:cubicBezTo>
                      <a:cubicBezTo>
                        <a:pt x="1567" y="59"/>
                        <a:pt x="1567" y="29"/>
                        <a:pt x="1567" y="0"/>
                      </a:cubicBezTo>
                      <a:cubicBezTo>
                        <a:pt x="1789" y="0"/>
                        <a:pt x="2011" y="0"/>
                        <a:pt x="2233" y="0"/>
                      </a:cubicBezTo>
                      <a:cubicBezTo>
                        <a:pt x="2233" y="29"/>
                        <a:pt x="2233" y="59"/>
                        <a:pt x="2233" y="87"/>
                      </a:cubicBezTo>
                      <a:cubicBezTo>
                        <a:pt x="2176" y="95"/>
                        <a:pt x="2134" y="106"/>
                        <a:pt x="2106" y="125"/>
                      </a:cubicBezTo>
                      <a:cubicBezTo>
                        <a:pt x="2076" y="144"/>
                        <a:pt x="2043" y="180"/>
                        <a:pt x="2006" y="232"/>
                      </a:cubicBezTo>
                      <a:cubicBezTo>
                        <a:pt x="1994" y="252"/>
                        <a:pt x="1969" y="314"/>
                        <a:pt x="1931" y="413"/>
                      </a:cubicBezTo>
                      <a:cubicBezTo>
                        <a:pt x="1658" y="1135"/>
                        <a:pt x="1370" y="1852"/>
                        <a:pt x="1098" y="2575"/>
                      </a:cubicBezTo>
                      <a:cubicBezTo>
                        <a:pt x="1019" y="2786"/>
                        <a:pt x="912" y="2941"/>
                        <a:pt x="783" y="3050"/>
                      </a:cubicBezTo>
                      <a:cubicBezTo>
                        <a:pt x="652" y="3157"/>
                        <a:pt x="526" y="3211"/>
                        <a:pt x="406" y="3211"/>
                      </a:cubicBezTo>
                      <a:cubicBezTo>
                        <a:pt x="318" y="3211"/>
                        <a:pt x="244" y="3184"/>
                        <a:pt x="189" y="3130"/>
                      </a:cubicBezTo>
                      <a:cubicBezTo>
                        <a:pt x="134" y="3075"/>
                        <a:pt x="104" y="3014"/>
                        <a:pt x="104" y="2945"/>
                      </a:cubicBezTo>
                      <a:cubicBezTo>
                        <a:pt x="104" y="2878"/>
                        <a:pt x="125" y="2828"/>
                        <a:pt x="167" y="2787"/>
                      </a:cubicBezTo>
                      <a:cubicBezTo>
                        <a:pt x="207" y="2746"/>
                        <a:pt x="263" y="2726"/>
                        <a:pt x="334" y="2726"/>
                      </a:cubicBezTo>
                      <a:cubicBezTo>
                        <a:pt x="384" y="2726"/>
                        <a:pt x="451" y="2741"/>
                        <a:pt x="536" y="2778"/>
                      </a:cubicBezTo>
                      <a:cubicBezTo>
                        <a:pt x="595" y="2801"/>
                        <a:pt x="632" y="2812"/>
                        <a:pt x="647" y="2812"/>
                      </a:cubicBezTo>
                      <a:cubicBezTo>
                        <a:pt x="692" y="2812"/>
                        <a:pt x="742" y="2790"/>
                        <a:pt x="794" y="2740"/>
                      </a:cubicBezTo>
                      <a:cubicBezTo>
                        <a:pt x="846" y="2690"/>
                        <a:pt x="901" y="2595"/>
                        <a:pt x="953" y="2456"/>
                      </a:cubicBezTo>
                      <a:cubicBezTo>
                        <a:pt x="1000" y="2331"/>
                        <a:pt x="1051" y="2206"/>
                        <a:pt x="1098" y="2080"/>
                      </a:cubicBezTo>
                      <a:cubicBezTo>
                        <a:pt x="857" y="1534"/>
                        <a:pt x="605" y="992"/>
                        <a:pt x="364" y="446"/>
                      </a:cubicBezTo>
                      <a:cubicBezTo>
                        <a:pt x="342" y="397"/>
                        <a:pt x="304" y="339"/>
                        <a:pt x="257" y="265"/>
                      </a:cubicBezTo>
                      <a:cubicBezTo>
                        <a:pt x="219" y="210"/>
                        <a:pt x="189" y="172"/>
                        <a:pt x="166" y="153"/>
                      </a:cubicBezTo>
                      <a:cubicBezTo>
                        <a:pt x="131" y="128"/>
                        <a:pt x="76" y="106"/>
                        <a:pt x="0" y="87"/>
                      </a:cubicBezTo>
                      <a:cubicBezTo>
                        <a:pt x="0" y="59"/>
                        <a:pt x="0" y="29"/>
                        <a:pt x="0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2" name="Freeform 868"/>
                <p:cNvSpPr>
                  <a:spLocks/>
                </p:cNvSpPr>
                <p:nvPr/>
              </p:nvSpPr>
              <p:spPr bwMode="auto">
                <a:xfrm>
                  <a:off x="1061" y="113"/>
                  <a:ext cx="154" cy="164"/>
                </a:xfrm>
                <a:custGeom>
                  <a:avLst/>
                  <a:gdLst/>
                  <a:ahLst/>
                  <a:cxnLst>
                    <a:cxn ang="0">
                      <a:pos x="2091" y="2191"/>
                    </a:cxn>
                    <a:cxn ang="0">
                      <a:pos x="1490" y="2191"/>
                    </a:cxn>
                    <a:cxn ang="0">
                      <a:pos x="980" y="1305"/>
                    </a:cxn>
                    <a:cxn ang="0">
                      <a:pos x="884" y="1149"/>
                    </a:cxn>
                    <a:cxn ang="0">
                      <a:pos x="764" y="1099"/>
                    </a:cxn>
                    <a:cxn ang="0">
                      <a:pos x="679" y="1103"/>
                    </a:cxn>
                    <a:cxn ang="0">
                      <a:pos x="679" y="1683"/>
                    </a:cxn>
                    <a:cxn ang="0">
                      <a:pos x="706" y="1980"/>
                    </a:cxn>
                    <a:cxn ang="0">
                      <a:pos x="797" y="2075"/>
                    </a:cxn>
                    <a:cxn ang="0">
                      <a:pos x="1022" y="2103"/>
                    </a:cxn>
                    <a:cxn ang="0">
                      <a:pos x="1022" y="2191"/>
                    </a:cxn>
                    <a:cxn ang="0">
                      <a:pos x="0" y="2191"/>
                    </a:cxn>
                    <a:cxn ang="0">
                      <a:pos x="0" y="2103"/>
                    </a:cxn>
                    <a:cxn ang="0">
                      <a:pos x="255" y="2026"/>
                    </a:cxn>
                    <a:cxn ang="0">
                      <a:pos x="310" y="1683"/>
                    </a:cxn>
                    <a:cxn ang="0">
                      <a:pos x="310" y="533"/>
                    </a:cxn>
                    <a:cxn ang="0">
                      <a:pos x="285" y="234"/>
                    </a:cxn>
                    <a:cxn ang="0">
                      <a:pos x="210" y="151"/>
                    </a:cxn>
                    <a:cxn ang="0">
                      <a:pos x="0" y="116"/>
                    </a:cxn>
                    <a:cxn ang="0">
                      <a:pos x="0" y="26"/>
                    </a:cxn>
                    <a:cxn ang="0">
                      <a:pos x="1022" y="26"/>
                    </a:cxn>
                    <a:cxn ang="0">
                      <a:pos x="1022" y="116"/>
                    </a:cxn>
                    <a:cxn ang="0">
                      <a:pos x="796" y="144"/>
                    </a:cxn>
                    <a:cxn ang="0">
                      <a:pos x="715" y="212"/>
                    </a:cxn>
                    <a:cxn ang="0">
                      <a:pos x="679" y="533"/>
                    </a:cxn>
                    <a:cxn ang="0">
                      <a:pos x="679" y="960"/>
                    </a:cxn>
                    <a:cxn ang="0">
                      <a:pos x="748" y="965"/>
                    </a:cxn>
                    <a:cxn ang="0">
                      <a:pos x="1005" y="881"/>
                    </a:cxn>
                    <a:cxn ang="0">
                      <a:pos x="1218" y="536"/>
                    </a:cxn>
                    <a:cxn ang="0">
                      <a:pos x="1362" y="198"/>
                    </a:cxn>
                    <a:cxn ang="0">
                      <a:pos x="1520" y="55"/>
                    </a:cxn>
                    <a:cxn ang="0">
                      <a:pos x="1732" y="0"/>
                    </a:cxn>
                    <a:cxn ang="0">
                      <a:pos x="1925" y="61"/>
                    </a:cxn>
                    <a:cxn ang="0">
                      <a:pos x="1997" y="222"/>
                    </a:cxn>
                    <a:cxn ang="0">
                      <a:pos x="1945" y="362"/>
                    </a:cxn>
                    <a:cxn ang="0">
                      <a:pos x="1802" y="420"/>
                    </a:cxn>
                    <a:cxn ang="0">
                      <a:pos x="1679" y="392"/>
                    </a:cxn>
                    <a:cxn ang="0">
                      <a:pos x="1536" y="357"/>
                    </a:cxn>
                    <a:cxn ang="0">
                      <a:pos x="1367" y="543"/>
                    </a:cxn>
                    <a:cxn ang="0">
                      <a:pos x="1255" y="820"/>
                    </a:cxn>
                    <a:cxn ang="0">
                      <a:pos x="1118" y="988"/>
                    </a:cxn>
                    <a:cxn ang="0">
                      <a:pos x="1271" y="1097"/>
                    </a:cxn>
                    <a:cxn ang="0">
                      <a:pos x="1572" y="1596"/>
                    </a:cxn>
                    <a:cxn ang="0">
                      <a:pos x="1838" y="2012"/>
                    </a:cxn>
                    <a:cxn ang="0">
                      <a:pos x="2091" y="2103"/>
                    </a:cxn>
                    <a:cxn ang="0">
                      <a:pos x="2091" y="2191"/>
                    </a:cxn>
                  </a:cxnLst>
                  <a:rect l="0" t="0" r="r" b="b"/>
                  <a:pathLst>
                    <a:path w="2091" h="2191">
                      <a:moveTo>
                        <a:pt x="2091" y="2191"/>
                      </a:moveTo>
                      <a:cubicBezTo>
                        <a:pt x="1891" y="2191"/>
                        <a:pt x="1690" y="2191"/>
                        <a:pt x="1490" y="2191"/>
                      </a:cubicBezTo>
                      <a:cubicBezTo>
                        <a:pt x="1304" y="1901"/>
                        <a:pt x="1129" y="1609"/>
                        <a:pt x="980" y="1305"/>
                      </a:cubicBezTo>
                      <a:cubicBezTo>
                        <a:pt x="945" y="1235"/>
                        <a:pt x="914" y="1185"/>
                        <a:pt x="884" y="1149"/>
                      </a:cubicBezTo>
                      <a:cubicBezTo>
                        <a:pt x="855" y="1116"/>
                        <a:pt x="814" y="1099"/>
                        <a:pt x="764" y="1099"/>
                      </a:cubicBezTo>
                      <a:cubicBezTo>
                        <a:pt x="745" y="1099"/>
                        <a:pt x="717" y="1102"/>
                        <a:pt x="679" y="1103"/>
                      </a:cubicBezTo>
                      <a:cubicBezTo>
                        <a:pt x="679" y="1297"/>
                        <a:pt x="679" y="1491"/>
                        <a:pt x="679" y="1683"/>
                      </a:cubicBezTo>
                      <a:cubicBezTo>
                        <a:pt x="679" y="1839"/>
                        <a:pt x="688" y="1938"/>
                        <a:pt x="706" y="1980"/>
                      </a:cubicBezTo>
                      <a:cubicBezTo>
                        <a:pt x="721" y="2026"/>
                        <a:pt x="753" y="2056"/>
                        <a:pt x="797" y="2075"/>
                      </a:cubicBezTo>
                      <a:cubicBezTo>
                        <a:pt x="841" y="2095"/>
                        <a:pt x="918" y="2103"/>
                        <a:pt x="1022" y="2103"/>
                      </a:cubicBezTo>
                      <a:cubicBezTo>
                        <a:pt x="1022" y="2133"/>
                        <a:pt x="1022" y="2161"/>
                        <a:pt x="1022" y="2191"/>
                      </a:cubicBezTo>
                      <a:cubicBezTo>
                        <a:pt x="682" y="2191"/>
                        <a:pt x="340" y="2191"/>
                        <a:pt x="0" y="2191"/>
                      </a:cubicBezTo>
                      <a:cubicBezTo>
                        <a:pt x="0" y="2161"/>
                        <a:pt x="0" y="2133"/>
                        <a:pt x="0" y="2103"/>
                      </a:cubicBezTo>
                      <a:cubicBezTo>
                        <a:pt x="133" y="2103"/>
                        <a:pt x="218" y="2078"/>
                        <a:pt x="255" y="2026"/>
                      </a:cubicBezTo>
                      <a:cubicBezTo>
                        <a:pt x="292" y="1975"/>
                        <a:pt x="310" y="1861"/>
                        <a:pt x="310" y="1683"/>
                      </a:cubicBezTo>
                      <a:cubicBezTo>
                        <a:pt x="310" y="1300"/>
                        <a:pt x="310" y="917"/>
                        <a:pt x="310" y="533"/>
                      </a:cubicBezTo>
                      <a:cubicBezTo>
                        <a:pt x="310" y="366"/>
                        <a:pt x="301" y="264"/>
                        <a:pt x="285" y="234"/>
                      </a:cubicBezTo>
                      <a:cubicBezTo>
                        <a:pt x="271" y="203"/>
                        <a:pt x="243" y="177"/>
                        <a:pt x="210" y="151"/>
                      </a:cubicBezTo>
                      <a:cubicBezTo>
                        <a:pt x="177" y="127"/>
                        <a:pt x="104" y="116"/>
                        <a:pt x="0" y="116"/>
                      </a:cubicBezTo>
                      <a:cubicBezTo>
                        <a:pt x="0" y="86"/>
                        <a:pt x="0" y="56"/>
                        <a:pt x="0" y="26"/>
                      </a:cubicBezTo>
                      <a:cubicBezTo>
                        <a:pt x="340" y="26"/>
                        <a:pt x="682" y="26"/>
                        <a:pt x="1022" y="26"/>
                      </a:cubicBezTo>
                      <a:cubicBezTo>
                        <a:pt x="1022" y="56"/>
                        <a:pt x="1022" y="86"/>
                        <a:pt x="1022" y="116"/>
                      </a:cubicBezTo>
                      <a:cubicBezTo>
                        <a:pt x="899" y="116"/>
                        <a:pt x="824" y="125"/>
                        <a:pt x="796" y="144"/>
                      </a:cubicBezTo>
                      <a:cubicBezTo>
                        <a:pt x="766" y="163"/>
                        <a:pt x="739" y="187"/>
                        <a:pt x="715" y="212"/>
                      </a:cubicBezTo>
                      <a:cubicBezTo>
                        <a:pt x="690" y="240"/>
                        <a:pt x="679" y="347"/>
                        <a:pt x="679" y="533"/>
                      </a:cubicBezTo>
                      <a:cubicBezTo>
                        <a:pt x="679" y="677"/>
                        <a:pt x="679" y="818"/>
                        <a:pt x="679" y="960"/>
                      </a:cubicBezTo>
                      <a:cubicBezTo>
                        <a:pt x="712" y="962"/>
                        <a:pt x="737" y="965"/>
                        <a:pt x="748" y="965"/>
                      </a:cubicBezTo>
                      <a:cubicBezTo>
                        <a:pt x="840" y="965"/>
                        <a:pt x="925" y="936"/>
                        <a:pt x="1005" y="881"/>
                      </a:cubicBezTo>
                      <a:cubicBezTo>
                        <a:pt x="1082" y="826"/>
                        <a:pt x="1156" y="714"/>
                        <a:pt x="1218" y="536"/>
                      </a:cubicBezTo>
                      <a:cubicBezTo>
                        <a:pt x="1274" y="368"/>
                        <a:pt x="1325" y="258"/>
                        <a:pt x="1362" y="198"/>
                      </a:cubicBezTo>
                      <a:cubicBezTo>
                        <a:pt x="1400" y="140"/>
                        <a:pt x="1452" y="92"/>
                        <a:pt x="1520" y="55"/>
                      </a:cubicBezTo>
                      <a:cubicBezTo>
                        <a:pt x="1588" y="18"/>
                        <a:pt x="1658" y="0"/>
                        <a:pt x="1732" y="0"/>
                      </a:cubicBezTo>
                      <a:cubicBezTo>
                        <a:pt x="1813" y="0"/>
                        <a:pt x="1879" y="20"/>
                        <a:pt x="1925" y="61"/>
                      </a:cubicBezTo>
                      <a:cubicBezTo>
                        <a:pt x="1972" y="102"/>
                        <a:pt x="1997" y="155"/>
                        <a:pt x="1997" y="222"/>
                      </a:cubicBezTo>
                      <a:cubicBezTo>
                        <a:pt x="1997" y="277"/>
                        <a:pt x="1978" y="324"/>
                        <a:pt x="1945" y="362"/>
                      </a:cubicBezTo>
                      <a:cubicBezTo>
                        <a:pt x="1912" y="403"/>
                        <a:pt x="1862" y="420"/>
                        <a:pt x="1802" y="420"/>
                      </a:cubicBezTo>
                      <a:cubicBezTo>
                        <a:pt x="1769" y="420"/>
                        <a:pt x="1728" y="412"/>
                        <a:pt x="1679" y="392"/>
                      </a:cubicBezTo>
                      <a:cubicBezTo>
                        <a:pt x="1617" y="368"/>
                        <a:pt x="1570" y="357"/>
                        <a:pt x="1536" y="357"/>
                      </a:cubicBezTo>
                      <a:cubicBezTo>
                        <a:pt x="1466" y="357"/>
                        <a:pt x="1411" y="418"/>
                        <a:pt x="1367" y="543"/>
                      </a:cubicBezTo>
                      <a:cubicBezTo>
                        <a:pt x="1317" y="688"/>
                        <a:pt x="1279" y="779"/>
                        <a:pt x="1255" y="820"/>
                      </a:cubicBezTo>
                      <a:cubicBezTo>
                        <a:pt x="1230" y="862"/>
                        <a:pt x="1184" y="919"/>
                        <a:pt x="1118" y="988"/>
                      </a:cubicBezTo>
                      <a:cubicBezTo>
                        <a:pt x="1166" y="1002"/>
                        <a:pt x="1216" y="1037"/>
                        <a:pt x="1271" y="1097"/>
                      </a:cubicBezTo>
                      <a:cubicBezTo>
                        <a:pt x="1323" y="1157"/>
                        <a:pt x="1427" y="1321"/>
                        <a:pt x="1572" y="1596"/>
                      </a:cubicBezTo>
                      <a:cubicBezTo>
                        <a:pt x="1688" y="1816"/>
                        <a:pt x="1778" y="1952"/>
                        <a:pt x="1838" y="2012"/>
                      </a:cubicBezTo>
                      <a:cubicBezTo>
                        <a:pt x="1895" y="2072"/>
                        <a:pt x="1981" y="2101"/>
                        <a:pt x="2091" y="2103"/>
                      </a:cubicBezTo>
                      <a:cubicBezTo>
                        <a:pt x="2091" y="2133"/>
                        <a:pt x="2091" y="2161"/>
                        <a:pt x="2091" y="2191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3" name="Freeform 869"/>
                <p:cNvSpPr>
                  <a:spLocks/>
                </p:cNvSpPr>
                <p:nvPr/>
              </p:nvSpPr>
              <p:spPr bwMode="auto">
                <a:xfrm>
                  <a:off x="1219" y="115"/>
                  <a:ext cx="142" cy="162"/>
                </a:xfrm>
                <a:custGeom>
                  <a:avLst/>
                  <a:gdLst/>
                  <a:ahLst/>
                  <a:cxnLst>
                    <a:cxn ang="0">
                      <a:pos x="83" y="0"/>
                    </a:cxn>
                    <a:cxn ang="0">
                      <a:pos x="1851" y="0"/>
                    </a:cxn>
                    <a:cxn ang="0">
                      <a:pos x="1941" y="586"/>
                    </a:cxn>
                    <a:cxn ang="0">
                      <a:pos x="1840" y="586"/>
                    </a:cxn>
                    <a:cxn ang="0">
                      <a:pos x="1752" y="312"/>
                    </a:cxn>
                    <a:cxn ang="0">
                      <a:pos x="1609" y="185"/>
                    </a:cxn>
                    <a:cxn ang="0">
                      <a:pos x="1333" y="153"/>
                    </a:cxn>
                    <a:cxn ang="0">
                      <a:pos x="1155" y="153"/>
                    </a:cxn>
                    <a:cxn ang="0">
                      <a:pos x="1155" y="1657"/>
                    </a:cxn>
                    <a:cxn ang="0">
                      <a:pos x="1184" y="1962"/>
                    </a:cxn>
                    <a:cxn ang="0">
                      <a:pos x="1274" y="2049"/>
                    </a:cxn>
                    <a:cxn ang="0">
                      <a:pos x="1560" y="2077"/>
                    </a:cxn>
                    <a:cxn ang="0">
                      <a:pos x="1560" y="2165"/>
                    </a:cxn>
                    <a:cxn ang="0">
                      <a:pos x="448" y="2165"/>
                    </a:cxn>
                    <a:cxn ang="0">
                      <a:pos x="448" y="2077"/>
                    </a:cxn>
                    <a:cxn ang="0">
                      <a:pos x="724" y="2005"/>
                    </a:cxn>
                    <a:cxn ang="0">
                      <a:pos x="785" y="1657"/>
                    </a:cxn>
                    <a:cxn ang="0">
                      <a:pos x="785" y="153"/>
                    </a:cxn>
                    <a:cxn ang="0">
                      <a:pos x="601" y="153"/>
                    </a:cxn>
                    <a:cxn ang="0">
                      <a:pos x="340" y="177"/>
                    </a:cxn>
                    <a:cxn ang="0">
                      <a:pos x="209" y="295"/>
                    </a:cxn>
                    <a:cxn ang="0">
                      <a:pos x="99" y="586"/>
                    </a:cxn>
                    <a:cxn ang="0">
                      <a:pos x="0" y="586"/>
                    </a:cxn>
                    <a:cxn ang="0">
                      <a:pos x="83" y="0"/>
                    </a:cxn>
                  </a:cxnLst>
                  <a:rect l="0" t="0" r="r" b="b"/>
                  <a:pathLst>
                    <a:path w="1941" h="2165">
                      <a:moveTo>
                        <a:pt x="83" y="0"/>
                      </a:moveTo>
                      <a:cubicBezTo>
                        <a:pt x="674" y="0"/>
                        <a:pt x="1263" y="0"/>
                        <a:pt x="1851" y="0"/>
                      </a:cubicBezTo>
                      <a:cubicBezTo>
                        <a:pt x="1881" y="196"/>
                        <a:pt x="1913" y="391"/>
                        <a:pt x="1941" y="586"/>
                      </a:cubicBezTo>
                      <a:cubicBezTo>
                        <a:pt x="1908" y="586"/>
                        <a:pt x="1875" y="586"/>
                        <a:pt x="1840" y="586"/>
                      </a:cubicBezTo>
                      <a:cubicBezTo>
                        <a:pt x="1823" y="468"/>
                        <a:pt x="1793" y="377"/>
                        <a:pt x="1752" y="312"/>
                      </a:cubicBezTo>
                      <a:cubicBezTo>
                        <a:pt x="1710" y="247"/>
                        <a:pt x="1662" y="207"/>
                        <a:pt x="1609" y="185"/>
                      </a:cubicBezTo>
                      <a:cubicBezTo>
                        <a:pt x="1555" y="162"/>
                        <a:pt x="1464" y="153"/>
                        <a:pt x="1333" y="153"/>
                      </a:cubicBezTo>
                      <a:cubicBezTo>
                        <a:pt x="1275" y="153"/>
                        <a:pt x="1215" y="153"/>
                        <a:pt x="1155" y="153"/>
                      </a:cubicBezTo>
                      <a:cubicBezTo>
                        <a:pt x="1155" y="655"/>
                        <a:pt x="1155" y="1156"/>
                        <a:pt x="1155" y="1657"/>
                      </a:cubicBezTo>
                      <a:cubicBezTo>
                        <a:pt x="1155" y="1817"/>
                        <a:pt x="1165" y="1920"/>
                        <a:pt x="1184" y="1962"/>
                      </a:cubicBezTo>
                      <a:cubicBezTo>
                        <a:pt x="1203" y="2006"/>
                        <a:pt x="1231" y="2035"/>
                        <a:pt x="1274" y="2049"/>
                      </a:cubicBezTo>
                      <a:cubicBezTo>
                        <a:pt x="1316" y="2064"/>
                        <a:pt x="1411" y="2072"/>
                        <a:pt x="1560" y="2077"/>
                      </a:cubicBezTo>
                      <a:cubicBezTo>
                        <a:pt x="1560" y="2107"/>
                        <a:pt x="1560" y="2135"/>
                        <a:pt x="1560" y="2165"/>
                      </a:cubicBezTo>
                      <a:cubicBezTo>
                        <a:pt x="1189" y="2165"/>
                        <a:pt x="818" y="2165"/>
                        <a:pt x="448" y="2165"/>
                      </a:cubicBezTo>
                      <a:cubicBezTo>
                        <a:pt x="448" y="2135"/>
                        <a:pt x="448" y="2107"/>
                        <a:pt x="448" y="2077"/>
                      </a:cubicBezTo>
                      <a:cubicBezTo>
                        <a:pt x="590" y="2075"/>
                        <a:pt x="683" y="2050"/>
                        <a:pt x="724" y="2005"/>
                      </a:cubicBezTo>
                      <a:cubicBezTo>
                        <a:pt x="765" y="1959"/>
                        <a:pt x="785" y="1844"/>
                        <a:pt x="785" y="1657"/>
                      </a:cubicBezTo>
                      <a:cubicBezTo>
                        <a:pt x="785" y="1156"/>
                        <a:pt x="785" y="655"/>
                        <a:pt x="785" y="153"/>
                      </a:cubicBezTo>
                      <a:cubicBezTo>
                        <a:pt x="724" y="153"/>
                        <a:pt x="663" y="153"/>
                        <a:pt x="601" y="153"/>
                      </a:cubicBezTo>
                      <a:cubicBezTo>
                        <a:pt x="475" y="153"/>
                        <a:pt x="387" y="161"/>
                        <a:pt x="340" y="177"/>
                      </a:cubicBezTo>
                      <a:cubicBezTo>
                        <a:pt x="294" y="194"/>
                        <a:pt x="250" y="233"/>
                        <a:pt x="209" y="295"/>
                      </a:cubicBezTo>
                      <a:cubicBezTo>
                        <a:pt x="167" y="359"/>
                        <a:pt x="127" y="455"/>
                        <a:pt x="99" y="586"/>
                      </a:cubicBezTo>
                      <a:cubicBezTo>
                        <a:pt x="66" y="586"/>
                        <a:pt x="33" y="586"/>
                        <a:pt x="0" y="586"/>
                      </a:cubicBezTo>
                      <a:cubicBezTo>
                        <a:pt x="26" y="391"/>
                        <a:pt x="56" y="196"/>
                        <a:pt x="83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4" name="Freeform 870"/>
                <p:cNvSpPr>
                  <a:spLocks/>
                </p:cNvSpPr>
                <p:nvPr/>
              </p:nvSpPr>
              <p:spPr bwMode="auto">
                <a:xfrm>
                  <a:off x="1365" y="11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53" y="0"/>
                    </a:cxn>
                    <a:cxn ang="0">
                      <a:pos x="953" y="87"/>
                    </a:cxn>
                    <a:cxn ang="0">
                      <a:pos x="905" y="87"/>
                    </a:cxn>
                    <a:cxn ang="0">
                      <a:pos x="756" y="133"/>
                    </a:cxn>
                    <a:cxn ang="0">
                      <a:pos x="705" y="247"/>
                    </a:cxn>
                    <a:cxn ang="0">
                      <a:pos x="778" y="503"/>
                    </a:cxn>
                    <a:cxn ang="0">
                      <a:pos x="1277" y="1595"/>
                    </a:cxn>
                    <a:cxn ang="0">
                      <a:pos x="1734" y="399"/>
                    </a:cxn>
                    <a:cxn ang="0">
                      <a:pos x="1771" y="208"/>
                    </a:cxn>
                    <a:cxn ang="0">
                      <a:pos x="1757" y="144"/>
                    </a:cxn>
                    <a:cxn ang="0">
                      <a:pos x="1701" y="101"/>
                    </a:cxn>
                    <a:cxn ang="0">
                      <a:pos x="1567" y="87"/>
                    </a:cxn>
                    <a:cxn ang="0">
                      <a:pos x="1567" y="0"/>
                    </a:cxn>
                    <a:cxn ang="0">
                      <a:pos x="2233" y="0"/>
                    </a:cxn>
                    <a:cxn ang="0">
                      <a:pos x="2233" y="87"/>
                    </a:cxn>
                    <a:cxn ang="0">
                      <a:pos x="2105" y="125"/>
                    </a:cxn>
                    <a:cxn ang="0">
                      <a:pos x="2006" y="232"/>
                    </a:cxn>
                    <a:cxn ang="0">
                      <a:pos x="1930" y="413"/>
                    </a:cxn>
                    <a:cxn ang="0">
                      <a:pos x="1097" y="2575"/>
                    </a:cxn>
                    <a:cxn ang="0">
                      <a:pos x="783" y="3050"/>
                    </a:cxn>
                    <a:cxn ang="0">
                      <a:pos x="406" y="3211"/>
                    </a:cxn>
                    <a:cxn ang="0">
                      <a:pos x="189" y="3130"/>
                    </a:cxn>
                    <a:cxn ang="0">
                      <a:pos x="104" y="2945"/>
                    </a:cxn>
                    <a:cxn ang="0">
                      <a:pos x="167" y="2787"/>
                    </a:cxn>
                    <a:cxn ang="0">
                      <a:pos x="334" y="2726"/>
                    </a:cxn>
                    <a:cxn ang="0">
                      <a:pos x="535" y="2778"/>
                    </a:cxn>
                    <a:cxn ang="0">
                      <a:pos x="647" y="2812"/>
                    </a:cxn>
                    <a:cxn ang="0">
                      <a:pos x="794" y="2740"/>
                    </a:cxn>
                    <a:cxn ang="0">
                      <a:pos x="953" y="2456"/>
                    </a:cxn>
                    <a:cxn ang="0">
                      <a:pos x="1097" y="2080"/>
                    </a:cxn>
                    <a:cxn ang="0">
                      <a:pos x="364" y="446"/>
                    </a:cxn>
                    <a:cxn ang="0">
                      <a:pos x="257" y="265"/>
                    </a:cxn>
                    <a:cxn ang="0">
                      <a:pos x="165" y="153"/>
                    </a:cxn>
                    <a:cxn ang="0">
                      <a:pos x="0" y="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33" h="3211">
                      <a:moveTo>
                        <a:pt x="0" y="0"/>
                      </a:moveTo>
                      <a:cubicBezTo>
                        <a:pt x="316" y="0"/>
                        <a:pt x="635" y="0"/>
                        <a:pt x="953" y="0"/>
                      </a:cubicBezTo>
                      <a:cubicBezTo>
                        <a:pt x="953" y="29"/>
                        <a:pt x="953" y="59"/>
                        <a:pt x="953" y="87"/>
                      </a:cubicBezTo>
                      <a:cubicBezTo>
                        <a:pt x="937" y="87"/>
                        <a:pt x="921" y="87"/>
                        <a:pt x="905" y="87"/>
                      </a:cubicBezTo>
                      <a:cubicBezTo>
                        <a:pt x="839" y="87"/>
                        <a:pt x="789" y="101"/>
                        <a:pt x="756" y="133"/>
                      </a:cubicBezTo>
                      <a:cubicBezTo>
                        <a:pt x="723" y="162"/>
                        <a:pt x="705" y="203"/>
                        <a:pt x="705" y="247"/>
                      </a:cubicBezTo>
                      <a:cubicBezTo>
                        <a:pt x="705" y="309"/>
                        <a:pt x="731" y="394"/>
                        <a:pt x="778" y="503"/>
                      </a:cubicBezTo>
                      <a:cubicBezTo>
                        <a:pt x="942" y="868"/>
                        <a:pt x="1113" y="1230"/>
                        <a:pt x="1277" y="1595"/>
                      </a:cubicBezTo>
                      <a:cubicBezTo>
                        <a:pt x="1427" y="1195"/>
                        <a:pt x="1584" y="799"/>
                        <a:pt x="1734" y="399"/>
                      </a:cubicBezTo>
                      <a:cubicBezTo>
                        <a:pt x="1759" y="336"/>
                        <a:pt x="1771" y="271"/>
                        <a:pt x="1771" y="208"/>
                      </a:cubicBezTo>
                      <a:cubicBezTo>
                        <a:pt x="1771" y="180"/>
                        <a:pt x="1768" y="158"/>
                        <a:pt x="1757" y="144"/>
                      </a:cubicBezTo>
                      <a:cubicBezTo>
                        <a:pt x="1746" y="128"/>
                        <a:pt x="1726" y="114"/>
                        <a:pt x="1701" y="101"/>
                      </a:cubicBezTo>
                      <a:cubicBezTo>
                        <a:pt x="1677" y="92"/>
                        <a:pt x="1631" y="87"/>
                        <a:pt x="1567" y="87"/>
                      </a:cubicBezTo>
                      <a:cubicBezTo>
                        <a:pt x="1567" y="59"/>
                        <a:pt x="1567" y="29"/>
                        <a:pt x="1567" y="0"/>
                      </a:cubicBezTo>
                      <a:cubicBezTo>
                        <a:pt x="1789" y="0"/>
                        <a:pt x="2011" y="0"/>
                        <a:pt x="2233" y="0"/>
                      </a:cubicBezTo>
                      <a:cubicBezTo>
                        <a:pt x="2233" y="29"/>
                        <a:pt x="2233" y="59"/>
                        <a:pt x="2233" y="87"/>
                      </a:cubicBezTo>
                      <a:cubicBezTo>
                        <a:pt x="2176" y="95"/>
                        <a:pt x="2134" y="106"/>
                        <a:pt x="2105" y="125"/>
                      </a:cubicBezTo>
                      <a:cubicBezTo>
                        <a:pt x="2075" y="144"/>
                        <a:pt x="2042" y="180"/>
                        <a:pt x="2006" y="232"/>
                      </a:cubicBezTo>
                      <a:cubicBezTo>
                        <a:pt x="1993" y="252"/>
                        <a:pt x="1968" y="314"/>
                        <a:pt x="1930" y="413"/>
                      </a:cubicBezTo>
                      <a:cubicBezTo>
                        <a:pt x="1658" y="1135"/>
                        <a:pt x="1370" y="1852"/>
                        <a:pt x="1097" y="2575"/>
                      </a:cubicBezTo>
                      <a:cubicBezTo>
                        <a:pt x="1019" y="2786"/>
                        <a:pt x="912" y="2941"/>
                        <a:pt x="783" y="3050"/>
                      </a:cubicBezTo>
                      <a:cubicBezTo>
                        <a:pt x="652" y="3157"/>
                        <a:pt x="526" y="3211"/>
                        <a:pt x="406" y="3211"/>
                      </a:cubicBezTo>
                      <a:cubicBezTo>
                        <a:pt x="318" y="3211"/>
                        <a:pt x="244" y="3184"/>
                        <a:pt x="189" y="3130"/>
                      </a:cubicBezTo>
                      <a:cubicBezTo>
                        <a:pt x="134" y="3075"/>
                        <a:pt x="104" y="3014"/>
                        <a:pt x="104" y="2945"/>
                      </a:cubicBezTo>
                      <a:cubicBezTo>
                        <a:pt x="104" y="2878"/>
                        <a:pt x="124" y="2828"/>
                        <a:pt x="167" y="2787"/>
                      </a:cubicBezTo>
                      <a:cubicBezTo>
                        <a:pt x="206" y="2746"/>
                        <a:pt x="263" y="2726"/>
                        <a:pt x="334" y="2726"/>
                      </a:cubicBezTo>
                      <a:cubicBezTo>
                        <a:pt x="384" y="2726"/>
                        <a:pt x="450" y="2741"/>
                        <a:pt x="535" y="2778"/>
                      </a:cubicBezTo>
                      <a:cubicBezTo>
                        <a:pt x="595" y="2801"/>
                        <a:pt x="631" y="2812"/>
                        <a:pt x="647" y="2812"/>
                      </a:cubicBezTo>
                      <a:cubicBezTo>
                        <a:pt x="691" y="2812"/>
                        <a:pt x="742" y="2790"/>
                        <a:pt x="794" y="2740"/>
                      </a:cubicBezTo>
                      <a:cubicBezTo>
                        <a:pt x="846" y="2690"/>
                        <a:pt x="901" y="2595"/>
                        <a:pt x="953" y="2456"/>
                      </a:cubicBezTo>
                      <a:cubicBezTo>
                        <a:pt x="1000" y="2331"/>
                        <a:pt x="1050" y="2206"/>
                        <a:pt x="1097" y="2080"/>
                      </a:cubicBezTo>
                      <a:cubicBezTo>
                        <a:pt x="857" y="1534"/>
                        <a:pt x="605" y="992"/>
                        <a:pt x="364" y="446"/>
                      </a:cubicBezTo>
                      <a:cubicBezTo>
                        <a:pt x="342" y="397"/>
                        <a:pt x="304" y="339"/>
                        <a:pt x="257" y="265"/>
                      </a:cubicBezTo>
                      <a:cubicBezTo>
                        <a:pt x="219" y="210"/>
                        <a:pt x="189" y="172"/>
                        <a:pt x="165" y="153"/>
                      </a:cubicBezTo>
                      <a:cubicBezTo>
                        <a:pt x="131" y="128"/>
                        <a:pt x="75" y="106"/>
                        <a:pt x="0" y="87"/>
                      </a:cubicBezTo>
                      <a:cubicBezTo>
                        <a:pt x="0" y="59"/>
                        <a:pt x="0" y="29"/>
                        <a:pt x="0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5" name="Freeform 871"/>
                <p:cNvSpPr>
                  <a:spLocks noEditPoints="1"/>
                </p:cNvSpPr>
                <p:nvPr/>
              </p:nvSpPr>
              <p:spPr bwMode="auto">
                <a:xfrm>
                  <a:off x="1530" y="110"/>
                  <a:ext cx="157" cy="245"/>
                </a:xfrm>
                <a:custGeom>
                  <a:avLst/>
                  <a:gdLst/>
                  <a:ahLst/>
                  <a:cxnLst>
                    <a:cxn ang="0">
                      <a:pos x="11" y="278"/>
                    </a:cxn>
                    <a:cxn ang="0">
                      <a:pos x="641" y="9"/>
                    </a:cxn>
                    <a:cxn ang="0">
                      <a:pos x="726" y="9"/>
                    </a:cxn>
                    <a:cxn ang="0">
                      <a:pos x="726" y="515"/>
                    </a:cxn>
                    <a:cxn ang="0">
                      <a:pos x="1044" y="113"/>
                    </a:cxn>
                    <a:cxn ang="0">
                      <a:pos x="1379" y="0"/>
                    </a:cxn>
                    <a:cxn ang="0">
                      <a:pos x="1893" y="255"/>
                    </a:cxn>
                    <a:cxn ang="0">
                      <a:pos x="2145" y="1069"/>
                    </a:cxn>
                    <a:cxn ang="0">
                      <a:pos x="1842" y="1995"/>
                    </a:cxn>
                    <a:cxn ang="0">
                      <a:pos x="1212" y="2295"/>
                    </a:cxn>
                    <a:cxn ang="0">
                      <a:pos x="926" y="2245"/>
                    </a:cxn>
                    <a:cxn ang="0">
                      <a:pos x="726" y="2103"/>
                    </a:cxn>
                    <a:cxn ang="0">
                      <a:pos x="726" y="2763"/>
                    </a:cxn>
                    <a:cxn ang="0">
                      <a:pos x="753" y="3046"/>
                    </a:cxn>
                    <a:cxn ang="0">
                      <a:pos x="841" y="3142"/>
                    </a:cxn>
                    <a:cxn ang="0">
                      <a:pos x="1071" y="3177"/>
                    </a:cxn>
                    <a:cxn ang="0">
                      <a:pos x="1071" y="3265"/>
                    </a:cxn>
                    <a:cxn ang="0">
                      <a:pos x="0" y="3265"/>
                    </a:cxn>
                    <a:cxn ang="0">
                      <a:pos x="0" y="3177"/>
                    </a:cxn>
                    <a:cxn ang="0">
                      <a:pos x="55" y="3177"/>
                    </a:cxn>
                    <a:cxn ang="0">
                      <a:pos x="264" y="3128"/>
                    </a:cxn>
                    <a:cxn ang="0">
                      <a:pos x="332" y="3045"/>
                    </a:cxn>
                    <a:cxn ang="0">
                      <a:pos x="354" y="2749"/>
                    </a:cxn>
                    <a:cxn ang="0">
                      <a:pos x="354" y="702"/>
                    </a:cxn>
                    <a:cxn ang="0">
                      <a:pos x="337" y="434"/>
                    </a:cxn>
                    <a:cxn ang="0">
                      <a:pos x="280" y="349"/>
                    </a:cxn>
                    <a:cxn ang="0">
                      <a:pos x="173" y="321"/>
                    </a:cxn>
                    <a:cxn ang="0">
                      <a:pos x="38" y="354"/>
                    </a:cxn>
                    <a:cxn ang="0">
                      <a:pos x="11" y="278"/>
                    </a:cxn>
                    <a:cxn ang="0">
                      <a:pos x="726" y="655"/>
                    </a:cxn>
                    <a:cxn ang="0">
                      <a:pos x="726" y="1464"/>
                    </a:cxn>
                    <a:cxn ang="0">
                      <a:pos x="745" y="1809"/>
                    </a:cxn>
                    <a:cxn ang="0">
                      <a:pos x="899" y="2050"/>
                    </a:cxn>
                    <a:cxn ang="0">
                      <a:pos x="1205" y="2154"/>
                    </a:cxn>
                    <a:cxn ang="0">
                      <a:pos x="1567" y="1969"/>
                    </a:cxn>
                    <a:cxn ang="0">
                      <a:pos x="1748" y="1291"/>
                    </a:cxn>
                    <a:cxn ang="0">
                      <a:pos x="1543" y="527"/>
                    </a:cxn>
                    <a:cxn ang="0">
                      <a:pos x="1203" y="343"/>
                    </a:cxn>
                    <a:cxn ang="0">
                      <a:pos x="990" y="400"/>
                    </a:cxn>
                    <a:cxn ang="0">
                      <a:pos x="726" y="655"/>
                    </a:cxn>
                  </a:cxnLst>
                  <a:rect l="0" t="0" r="r" b="b"/>
                  <a:pathLst>
                    <a:path w="2145" h="3265">
                      <a:moveTo>
                        <a:pt x="11" y="278"/>
                      </a:moveTo>
                      <a:cubicBezTo>
                        <a:pt x="220" y="187"/>
                        <a:pt x="431" y="101"/>
                        <a:pt x="641" y="9"/>
                      </a:cubicBezTo>
                      <a:cubicBezTo>
                        <a:pt x="669" y="9"/>
                        <a:pt x="697" y="9"/>
                        <a:pt x="726" y="9"/>
                      </a:cubicBezTo>
                      <a:cubicBezTo>
                        <a:pt x="726" y="178"/>
                        <a:pt x="726" y="346"/>
                        <a:pt x="726" y="515"/>
                      </a:cubicBezTo>
                      <a:cubicBezTo>
                        <a:pt x="828" y="323"/>
                        <a:pt x="938" y="192"/>
                        <a:pt x="1044" y="113"/>
                      </a:cubicBezTo>
                      <a:cubicBezTo>
                        <a:pt x="1148" y="38"/>
                        <a:pt x="1261" y="0"/>
                        <a:pt x="1379" y="0"/>
                      </a:cubicBezTo>
                      <a:cubicBezTo>
                        <a:pt x="1584" y="0"/>
                        <a:pt x="1759" y="83"/>
                        <a:pt x="1893" y="255"/>
                      </a:cubicBezTo>
                      <a:cubicBezTo>
                        <a:pt x="2058" y="464"/>
                        <a:pt x="2145" y="735"/>
                        <a:pt x="2145" y="1069"/>
                      </a:cubicBezTo>
                      <a:cubicBezTo>
                        <a:pt x="2145" y="1442"/>
                        <a:pt x="2042" y="1749"/>
                        <a:pt x="1842" y="1995"/>
                      </a:cubicBezTo>
                      <a:cubicBezTo>
                        <a:pt x="1675" y="2198"/>
                        <a:pt x="1464" y="2295"/>
                        <a:pt x="1212" y="2295"/>
                      </a:cubicBezTo>
                      <a:cubicBezTo>
                        <a:pt x="1102" y="2295"/>
                        <a:pt x="1006" y="2280"/>
                        <a:pt x="926" y="2245"/>
                      </a:cubicBezTo>
                      <a:cubicBezTo>
                        <a:pt x="866" y="2221"/>
                        <a:pt x="798" y="2176"/>
                        <a:pt x="726" y="2103"/>
                      </a:cubicBezTo>
                      <a:cubicBezTo>
                        <a:pt x="726" y="2324"/>
                        <a:pt x="726" y="2544"/>
                        <a:pt x="726" y="2763"/>
                      </a:cubicBezTo>
                      <a:cubicBezTo>
                        <a:pt x="726" y="2913"/>
                        <a:pt x="734" y="3007"/>
                        <a:pt x="753" y="3046"/>
                      </a:cubicBezTo>
                      <a:cubicBezTo>
                        <a:pt x="767" y="3087"/>
                        <a:pt x="798" y="3117"/>
                        <a:pt x="841" y="3142"/>
                      </a:cubicBezTo>
                      <a:cubicBezTo>
                        <a:pt x="883" y="3166"/>
                        <a:pt x="959" y="3177"/>
                        <a:pt x="1071" y="3177"/>
                      </a:cubicBezTo>
                      <a:cubicBezTo>
                        <a:pt x="1071" y="3207"/>
                        <a:pt x="1071" y="3235"/>
                        <a:pt x="1071" y="3265"/>
                      </a:cubicBezTo>
                      <a:cubicBezTo>
                        <a:pt x="713" y="3265"/>
                        <a:pt x="357" y="3265"/>
                        <a:pt x="0" y="3265"/>
                      </a:cubicBezTo>
                      <a:cubicBezTo>
                        <a:pt x="0" y="3235"/>
                        <a:pt x="0" y="3207"/>
                        <a:pt x="0" y="3177"/>
                      </a:cubicBezTo>
                      <a:cubicBezTo>
                        <a:pt x="17" y="3177"/>
                        <a:pt x="36" y="3177"/>
                        <a:pt x="55" y="3177"/>
                      </a:cubicBezTo>
                      <a:cubicBezTo>
                        <a:pt x="138" y="3180"/>
                        <a:pt x="208" y="3163"/>
                        <a:pt x="264" y="3128"/>
                      </a:cubicBezTo>
                      <a:cubicBezTo>
                        <a:pt x="294" y="3111"/>
                        <a:pt x="316" y="3083"/>
                        <a:pt x="332" y="3045"/>
                      </a:cubicBezTo>
                      <a:cubicBezTo>
                        <a:pt x="348" y="3004"/>
                        <a:pt x="354" y="2908"/>
                        <a:pt x="354" y="2749"/>
                      </a:cubicBezTo>
                      <a:cubicBezTo>
                        <a:pt x="354" y="2067"/>
                        <a:pt x="354" y="1384"/>
                        <a:pt x="354" y="702"/>
                      </a:cubicBezTo>
                      <a:cubicBezTo>
                        <a:pt x="354" y="562"/>
                        <a:pt x="348" y="472"/>
                        <a:pt x="337" y="434"/>
                      </a:cubicBezTo>
                      <a:cubicBezTo>
                        <a:pt x="326" y="397"/>
                        <a:pt x="305" y="370"/>
                        <a:pt x="280" y="349"/>
                      </a:cubicBezTo>
                      <a:cubicBezTo>
                        <a:pt x="253" y="330"/>
                        <a:pt x="219" y="321"/>
                        <a:pt x="173" y="321"/>
                      </a:cubicBezTo>
                      <a:cubicBezTo>
                        <a:pt x="138" y="321"/>
                        <a:pt x="93" y="334"/>
                        <a:pt x="38" y="354"/>
                      </a:cubicBezTo>
                      <a:cubicBezTo>
                        <a:pt x="28" y="329"/>
                        <a:pt x="19" y="304"/>
                        <a:pt x="11" y="278"/>
                      </a:cubicBezTo>
                      <a:close/>
                      <a:moveTo>
                        <a:pt x="726" y="655"/>
                      </a:moveTo>
                      <a:cubicBezTo>
                        <a:pt x="726" y="924"/>
                        <a:pt x="726" y="1193"/>
                        <a:pt x="726" y="1464"/>
                      </a:cubicBezTo>
                      <a:cubicBezTo>
                        <a:pt x="726" y="1639"/>
                        <a:pt x="732" y="1754"/>
                        <a:pt x="745" y="1809"/>
                      </a:cubicBezTo>
                      <a:cubicBezTo>
                        <a:pt x="765" y="1900"/>
                        <a:pt x="817" y="1980"/>
                        <a:pt x="899" y="2050"/>
                      </a:cubicBezTo>
                      <a:cubicBezTo>
                        <a:pt x="979" y="2119"/>
                        <a:pt x="1082" y="2154"/>
                        <a:pt x="1205" y="2154"/>
                      </a:cubicBezTo>
                      <a:cubicBezTo>
                        <a:pt x="1354" y="2154"/>
                        <a:pt x="1477" y="2092"/>
                        <a:pt x="1567" y="1969"/>
                      </a:cubicBezTo>
                      <a:cubicBezTo>
                        <a:pt x="1686" y="1807"/>
                        <a:pt x="1748" y="1582"/>
                        <a:pt x="1748" y="1291"/>
                      </a:cubicBezTo>
                      <a:cubicBezTo>
                        <a:pt x="1748" y="960"/>
                        <a:pt x="1677" y="705"/>
                        <a:pt x="1543" y="527"/>
                      </a:cubicBezTo>
                      <a:cubicBezTo>
                        <a:pt x="1447" y="403"/>
                        <a:pt x="1335" y="343"/>
                        <a:pt x="1203" y="343"/>
                      </a:cubicBezTo>
                      <a:cubicBezTo>
                        <a:pt x="1132" y="343"/>
                        <a:pt x="1060" y="360"/>
                        <a:pt x="990" y="400"/>
                      </a:cubicBezTo>
                      <a:cubicBezTo>
                        <a:pt x="937" y="428"/>
                        <a:pt x="847" y="511"/>
                        <a:pt x="726" y="655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6" name="Freeform 872"/>
                <p:cNvSpPr>
                  <a:spLocks noEditPoints="1"/>
                </p:cNvSpPr>
                <p:nvPr/>
              </p:nvSpPr>
              <p:spPr bwMode="auto">
                <a:xfrm>
                  <a:off x="1711" y="110"/>
                  <a:ext cx="136" cy="171"/>
                </a:xfrm>
                <a:custGeom>
                  <a:avLst/>
                  <a:gdLst/>
                  <a:ahLst/>
                  <a:cxnLst>
                    <a:cxn ang="0">
                      <a:pos x="1139" y="1917"/>
                    </a:cxn>
                    <a:cxn ang="0">
                      <a:pos x="744" y="2215"/>
                    </a:cxn>
                    <a:cxn ang="0">
                      <a:pos x="487" y="2273"/>
                    </a:cxn>
                    <a:cxn ang="0">
                      <a:pos x="139" y="2121"/>
                    </a:cxn>
                    <a:cxn ang="0">
                      <a:pos x="0" y="1716"/>
                    </a:cxn>
                    <a:cxn ang="0">
                      <a:pos x="68" y="1442"/>
                    </a:cxn>
                    <a:cxn ang="0">
                      <a:pos x="386" y="1140"/>
                    </a:cxn>
                    <a:cxn ang="0">
                      <a:pos x="1139" y="795"/>
                    </a:cxn>
                    <a:cxn ang="0">
                      <a:pos x="1139" y="710"/>
                    </a:cxn>
                    <a:cxn ang="0">
                      <a:pos x="1043" y="264"/>
                    </a:cxn>
                    <a:cxn ang="0">
                      <a:pos x="759" y="145"/>
                    </a:cxn>
                    <a:cxn ang="0">
                      <a:pos x="536" y="225"/>
                    </a:cxn>
                    <a:cxn ang="0">
                      <a:pos x="452" y="409"/>
                    </a:cxn>
                    <a:cxn ang="0">
                      <a:pos x="455" y="546"/>
                    </a:cxn>
                    <a:cxn ang="0">
                      <a:pos x="405" y="715"/>
                    </a:cxn>
                    <a:cxn ang="0">
                      <a:pos x="266" y="773"/>
                    </a:cxn>
                    <a:cxn ang="0">
                      <a:pos x="133" y="711"/>
                    </a:cxn>
                    <a:cxn ang="0">
                      <a:pos x="79" y="543"/>
                    </a:cxn>
                    <a:cxn ang="0">
                      <a:pos x="276" y="170"/>
                    </a:cxn>
                    <a:cxn ang="0">
                      <a:pos x="827" y="0"/>
                    </a:cxn>
                    <a:cxn ang="0">
                      <a:pos x="1273" y="97"/>
                    </a:cxn>
                    <a:cxn ang="0">
                      <a:pos x="1468" y="326"/>
                    </a:cxn>
                    <a:cxn ang="0">
                      <a:pos x="1507" y="743"/>
                    </a:cxn>
                    <a:cxn ang="0">
                      <a:pos x="1507" y="1478"/>
                    </a:cxn>
                    <a:cxn ang="0">
                      <a:pos x="1518" y="1856"/>
                    </a:cxn>
                    <a:cxn ang="0">
                      <a:pos x="1556" y="1951"/>
                    </a:cxn>
                    <a:cxn ang="0">
                      <a:pos x="1614" y="1974"/>
                    </a:cxn>
                    <a:cxn ang="0">
                      <a:pos x="1677" y="1957"/>
                    </a:cxn>
                    <a:cxn ang="0">
                      <a:pos x="1858" y="1785"/>
                    </a:cxn>
                    <a:cxn ang="0">
                      <a:pos x="1858" y="1917"/>
                    </a:cxn>
                    <a:cxn ang="0">
                      <a:pos x="1380" y="2272"/>
                    </a:cxn>
                    <a:cxn ang="0">
                      <a:pos x="1207" y="2191"/>
                    </a:cxn>
                    <a:cxn ang="0">
                      <a:pos x="1139" y="1917"/>
                    </a:cxn>
                    <a:cxn ang="0">
                      <a:pos x="1139" y="1763"/>
                    </a:cxn>
                    <a:cxn ang="0">
                      <a:pos x="1139" y="938"/>
                    </a:cxn>
                    <a:cxn ang="0">
                      <a:pos x="704" y="1140"/>
                    </a:cxn>
                    <a:cxn ang="0">
                      <a:pos x="452" y="1357"/>
                    </a:cxn>
                    <a:cxn ang="0">
                      <a:pos x="375" y="1606"/>
                    </a:cxn>
                    <a:cxn ang="0">
                      <a:pos x="471" y="1886"/>
                    </a:cxn>
                    <a:cxn ang="0">
                      <a:pos x="693" y="1999"/>
                    </a:cxn>
                    <a:cxn ang="0">
                      <a:pos x="1139" y="1763"/>
                    </a:cxn>
                  </a:cxnLst>
                  <a:rect l="0" t="0" r="r" b="b"/>
                  <a:pathLst>
                    <a:path w="1858" h="2273">
                      <a:moveTo>
                        <a:pt x="1139" y="1917"/>
                      </a:moveTo>
                      <a:cubicBezTo>
                        <a:pt x="931" y="2092"/>
                        <a:pt x="797" y="2188"/>
                        <a:pt x="744" y="2215"/>
                      </a:cubicBezTo>
                      <a:cubicBezTo>
                        <a:pt x="663" y="2256"/>
                        <a:pt x="578" y="2273"/>
                        <a:pt x="487" y="2273"/>
                      </a:cubicBezTo>
                      <a:cubicBezTo>
                        <a:pt x="347" y="2273"/>
                        <a:pt x="230" y="2223"/>
                        <a:pt x="139" y="2121"/>
                      </a:cubicBezTo>
                      <a:cubicBezTo>
                        <a:pt x="49" y="2018"/>
                        <a:pt x="0" y="1884"/>
                        <a:pt x="0" y="1716"/>
                      </a:cubicBezTo>
                      <a:cubicBezTo>
                        <a:pt x="0" y="1610"/>
                        <a:pt x="24" y="1521"/>
                        <a:pt x="68" y="1442"/>
                      </a:cubicBezTo>
                      <a:cubicBezTo>
                        <a:pt x="126" y="1335"/>
                        <a:pt x="236" y="1236"/>
                        <a:pt x="386" y="1140"/>
                      </a:cubicBezTo>
                      <a:cubicBezTo>
                        <a:pt x="536" y="1044"/>
                        <a:pt x="789" y="932"/>
                        <a:pt x="1139" y="795"/>
                      </a:cubicBezTo>
                      <a:cubicBezTo>
                        <a:pt x="1139" y="767"/>
                        <a:pt x="1139" y="738"/>
                        <a:pt x="1139" y="710"/>
                      </a:cubicBezTo>
                      <a:cubicBezTo>
                        <a:pt x="1139" y="494"/>
                        <a:pt x="1107" y="346"/>
                        <a:pt x="1043" y="264"/>
                      </a:cubicBezTo>
                      <a:cubicBezTo>
                        <a:pt x="980" y="184"/>
                        <a:pt x="882" y="145"/>
                        <a:pt x="759" y="145"/>
                      </a:cubicBezTo>
                      <a:cubicBezTo>
                        <a:pt x="666" y="145"/>
                        <a:pt x="592" y="170"/>
                        <a:pt x="536" y="225"/>
                      </a:cubicBezTo>
                      <a:cubicBezTo>
                        <a:pt x="481" y="280"/>
                        <a:pt x="452" y="340"/>
                        <a:pt x="452" y="409"/>
                      </a:cubicBezTo>
                      <a:cubicBezTo>
                        <a:pt x="452" y="455"/>
                        <a:pt x="454" y="500"/>
                        <a:pt x="455" y="546"/>
                      </a:cubicBezTo>
                      <a:cubicBezTo>
                        <a:pt x="455" y="620"/>
                        <a:pt x="438" y="674"/>
                        <a:pt x="405" y="715"/>
                      </a:cubicBezTo>
                      <a:cubicBezTo>
                        <a:pt x="369" y="754"/>
                        <a:pt x="322" y="773"/>
                        <a:pt x="266" y="773"/>
                      </a:cubicBezTo>
                      <a:cubicBezTo>
                        <a:pt x="210" y="773"/>
                        <a:pt x="166" y="752"/>
                        <a:pt x="133" y="711"/>
                      </a:cubicBezTo>
                      <a:cubicBezTo>
                        <a:pt x="96" y="670"/>
                        <a:pt x="79" y="615"/>
                        <a:pt x="79" y="543"/>
                      </a:cubicBezTo>
                      <a:cubicBezTo>
                        <a:pt x="79" y="409"/>
                        <a:pt x="145" y="285"/>
                        <a:pt x="276" y="170"/>
                      </a:cubicBezTo>
                      <a:cubicBezTo>
                        <a:pt x="405" y="55"/>
                        <a:pt x="589" y="0"/>
                        <a:pt x="827" y="0"/>
                      </a:cubicBezTo>
                      <a:cubicBezTo>
                        <a:pt x="1008" y="0"/>
                        <a:pt x="1158" y="33"/>
                        <a:pt x="1273" y="97"/>
                      </a:cubicBezTo>
                      <a:cubicBezTo>
                        <a:pt x="1359" y="148"/>
                        <a:pt x="1425" y="222"/>
                        <a:pt x="1468" y="326"/>
                      </a:cubicBezTo>
                      <a:cubicBezTo>
                        <a:pt x="1493" y="395"/>
                        <a:pt x="1507" y="532"/>
                        <a:pt x="1507" y="743"/>
                      </a:cubicBezTo>
                      <a:cubicBezTo>
                        <a:pt x="1507" y="987"/>
                        <a:pt x="1507" y="1233"/>
                        <a:pt x="1507" y="1478"/>
                      </a:cubicBezTo>
                      <a:cubicBezTo>
                        <a:pt x="1507" y="1683"/>
                        <a:pt x="1512" y="1810"/>
                        <a:pt x="1518" y="1856"/>
                      </a:cubicBezTo>
                      <a:cubicBezTo>
                        <a:pt x="1526" y="1903"/>
                        <a:pt x="1539" y="1933"/>
                        <a:pt x="1556" y="1951"/>
                      </a:cubicBezTo>
                      <a:cubicBezTo>
                        <a:pt x="1572" y="1966"/>
                        <a:pt x="1592" y="1974"/>
                        <a:pt x="1614" y="1974"/>
                      </a:cubicBezTo>
                      <a:cubicBezTo>
                        <a:pt x="1640" y="1974"/>
                        <a:pt x="1660" y="1969"/>
                        <a:pt x="1677" y="1957"/>
                      </a:cubicBezTo>
                      <a:cubicBezTo>
                        <a:pt x="1709" y="1936"/>
                        <a:pt x="1770" y="1880"/>
                        <a:pt x="1858" y="1785"/>
                      </a:cubicBezTo>
                      <a:cubicBezTo>
                        <a:pt x="1858" y="1829"/>
                        <a:pt x="1858" y="1873"/>
                        <a:pt x="1858" y="1917"/>
                      </a:cubicBezTo>
                      <a:cubicBezTo>
                        <a:pt x="1693" y="2155"/>
                        <a:pt x="1532" y="2272"/>
                        <a:pt x="1380" y="2272"/>
                      </a:cubicBezTo>
                      <a:cubicBezTo>
                        <a:pt x="1307" y="2272"/>
                        <a:pt x="1247" y="2247"/>
                        <a:pt x="1207" y="2191"/>
                      </a:cubicBezTo>
                      <a:cubicBezTo>
                        <a:pt x="1164" y="2136"/>
                        <a:pt x="1142" y="2047"/>
                        <a:pt x="1139" y="1917"/>
                      </a:cubicBezTo>
                      <a:close/>
                      <a:moveTo>
                        <a:pt x="1139" y="1763"/>
                      </a:moveTo>
                      <a:cubicBezTo>
                        <a:pt x="1139" y="1489"/>
                        <a:pt x="1139" y="1214"/>
                        <a:pt x="1139" y="938"/>
                      </a:cubicBezTo>
                      <a:cubicBezTo>
                        <a:pt x="915" y="1034"/>
                        <a:pt x="769" y="1099"/>
                        <a:pt x="704" y="1140"/>
                      </a:cubicBezTo>
                      <a:cubicBezTo>
                        <a:pt x="586" y="1209"/>
                        <a:pt x="503" y="1281"/>
                        <a:pt x="452" y="1357"/>
                      </a:cubicBezTo>
                      <a:cubicBezTo>
                        <a:pt x="400" y="1433"/>
                        <a:pt x="375" y="1516"/>
                        <a:pt x="375" y="1606"/>
                      </a:cubicBezTo>
                      <a:cubicBezTo>
                        <a:pt x="375" y="1719"/>
                        <a:pt x="408" y="1812"/>
                        <a:pt x="471" y="1886"/>
                      </a:cubicBezTo>
                      <a:cubicBezTo>
                        <a:pt x="536" y="1963"/>
                        <a:pt x="610" y="1999"/>
                        <a:pt x="693" y="1999"/>
                      </a:cubicBezTo>
                      <a:cubicBezTo>
                        <a:pt x="807" y="1999"/>
                        <a:pt x="956" y="1924"/>
                        <a:pt x="1139" y="1763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7" name="Freeform 873"/>
                <p:cNvSpPr>
                  <a:spLocks/>
                </p:cNvSpPr>
                <p:nvPr/>
              </p:nvSpPr>
              <p:spPr bwMode="auto">
                <a:xfrm>
                  <a:off x="1939" y="115"/>
                  <a:ext cx="243" cy="162"/>
                </a:xfrm>
                <a:custGeom>
                  <a:avLst/>
                  <a:gdLst/>
                  <a:ahLst/>
                  <a:cxnLst>
                    <a:cxn ang="0">
                      <a:pos x="3315" y="2077"/>
                    </a:cxn>
                    <a:cxn ang="0">
                      <a:pos x="3315" y="2165"/>
                    </a:cxn>
                    <a:cxn ang="0">
                      <a:pos x="0" y="2165"/>
                    </a:cxn>
                    <a:cxn ang="0">
                      <a:pos x="0" y="2077"/>
                    </a:cxn>
                    <a:cxn ang="0">
                      <a:pos x="248" y="2005"/>
                    </a:cxn>
                    <a:cxn ang="0">
                      <a:pos x="311" y="1657"/>
                    </a:cxn>
                    <a:cxn ang="0">
                      <a:pos x="311" y="507"/>
                    </a:cxn>
                    <a:cxn ang="0">
                      <a:pos x="285" y="208"/>
                    </a:cxn>
                    <a:cxn ang="0">
                      <a:pos x="210" y="125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989" y="0"/>
                    </a:cxn>
                    <a:cxn ang="0">
                      <a:pos x="989" y="90"/>
                    </a:cxn>
                    <a:cxn ang="0">
                      <a:pos x="788" y="120"/>
                    </a:cxn>
                    <a:cxn ang="0">
                      <a:pos x="708" y="200"/>
                    </a:cxn>
                    <a:cxn ang="0">
                      <a:pos x="679" y="507"/>
                    </a:cxn>
                    <a:cxn ang="0">
                      <a:pos x="679" y="1702"/>
                    </a:cxn>
                    <a:cxn ang="0">
                      <a:pos x="717" y="1968"/>
                    </a:cxn>
                    <a:cxn ang="0">
                      <a:pos x="972" y="2011"/>
                    </a:cxn>
                    <a:cxn ang="0">
                      <a:pos x="1213" y="2011"/>
                    </a:cxn>
                    <a:cxn ang="0">
                      <a:pos x="1400" y="1992"/>
                    </a:cxn>
                    <a:cxn ang="0">
                      <a:pos x="1460" y="1934"/>
                    </a:cxn>
                    <a:cxn ang="0">
                      <a:pos x="1474" y="1655"/>
                    </a:cxn>
                    <a:cxn ang="0">
                      <a:pos x="1474" y="507"/>
                    </a:cxn>
                    <a:cxn ang="0">
                      <a:pos x="1449" y="208"/>
                    </a:cxn>
                    <a:cxn ang="0">
                      <a:pos x="1374" y="125"/>
                    </a:cxn>
                    <a:cxn ang="0">
                      <a:pos x="1164" y="90"/>
                    </a:cxn>
                    <a:cxn ang="0">
                      <a:pos x="1164" y="0"/>
                    </a:cxn>
                    <a:cxn ang="0">
                      <a:pos x="2115" y="0"/>
                    </a:cxn>
                    <a:cxn ang="0">
                      <a:pos x="2115" y="90"/>
                    </a:cxn>
                    <a:cxn ang="0">
                      <a:pos x="1936" y="133"/>
                    </a:cxn>
                    <a:cxn ang="0">
                      <a:pos x="1860" y="233"/>
                    </a:cxn>
                    <a:cxn ang="0">
                      <a:pos x="1843" y="507"/>
                    </a:cxn>
                    <a:cxn ang="0">
                      <a:pos x="1843" y="1731"/>
                    </a:cxn>
                    <a:cxn ang="0">
                      <a:pos x="1881" y="1972"/>
                    </a:cxn>
                    <a:cxn ang="0">
                      <a:pos x="2115" y="2011"/>
                    </a:cxn>
                    <a:cxn ang="0">
                      <a:pos x="2383" y="2011"/>
                    </a:cxn>
                    <a:cxn ang="0">
                      <a:pos x="2618" y="1962"/>
                    </a:cxn>
                    <a:cxn ang="0">
                      <a:pos x="2637" y="1669"/>
                    </a:cxn>
                    <a:cxn ang="0">
                      <a:pos x="2637" y="507"/>
                    </a:cxn>
                    <a:cxn ang="0">
                      <a:pos x="2613" y="208"/>
                    </a:cxn>
                    <a:cxn ang="0">
                      <a:pos x="2537" y="125"/>
                    </a:cxn>
                    <a:cxn ang="0">
                      <a:pos x="2326" y="90"/>
                    </a:cxn>
                    <a:cxn ang="0">
                      <a:pos x="2326" y="0"/>
                    </a:cxn>
                    <a:cxn ang="0">
                      <a:pos x="3315" y="0"/>
                    </a:cxn>
                    <a:cxn ang="0">
                      <a:pos x="3315" y="90"/>
                    </a:cxn>
                    <a:cxn ang="0">
                      <a:pos x="3115" y="120"/>
                    </a:cxn>
                    <a:cxn ang="0">
                      <a:pos x="3035" y="200"/>
                    </a:cxn>
                    <a:cxn ang="0">
                      <a:pos x="3005" y="507"/>
                    </a:cxn>
                    <a:cxn ang="0">
                      <a:pos x="3005" y="1529"/>
                    </a:cxn>
                    <a:cxn ang="0">
                      <a:pos x="3024" y="1921"/>
                    </a:cxn>
                    <a:cxn ang="0">
                      <a:pos x="3099" y="2035"/>
                    </a:cxn>
                    <a:cxn ang="0">
                      <a:pos x="3315" y="2077"/>
                    </a:cxn>
                  </a:cxnLst>
                  <a:rect l="0" t="0" r="r" b="b"/>
                  <a:pathLst>
                    <a:path w="3315" h="2165">
                      <a:moveTo>
                        <a:pt x="3315" y="2077"/>
                      </a:moveTo>
                      <a:cubicBezTo>
                        <a:pt x="3315" y="2107"/>
                        <a:pt x="3315" y="2135"/>
                        <a:pt x="3315" y="2165"/>
                      </a:cubicBezTo>
                      <a:cubicBezTo>
                        <a:pt x="2211" y="2165"/>
                        <a:pt x="1106" y="2165"/>
                        <a:pt x="0" y="2165"/>
                      </a:cubicBezTo>
                      <a:cubicBezTo>
                        <a:pt x="0" y="2135"/>
                        <a:pt x="0" y="2107"/>
                        <a:pt x="0" y="2077"/>
                      </a:cubicBezTo>
                      <a:cubicBezTo>
                        <a:pt x="123" y="2077"/>
                        <a:pt x="207" y="2055"/>
                        <a:pt x="248" y="2005"/>
                      </a:cubicBezTo>
                      <a:cubicBezTo>
                        <a:pt x="290" y="1957"/>
                        <a:pt x="311" y="1841"/>
                        <a:pt x="311" y="1657"/>
                      </a:cubicBezTo>
                      <a:cubicBezTo>
                        <a:pt x="311" y="1274"/>
                        <a:pt x="311" y="891"/>
                        <a:pt x="311" y="507"/>
                      </a:cubicBezTo>
                      <a:cubicBezTo>
                        <a:pt x="311" y="340"/>
                        <a:pt x="301" y="238"/>
                        <a:pt x="285" y="208"/>
                      </a:cubicBezTo>
                      <a:cubicBezTo>
                        <a:pt x="271" y="177"/>
                        <a:pt x="243" y="151"/>
                        <a:pt x="210" y="125"/>
                      </a:cubicBezTo>
                      <a:cubicBezTo>
                        <a:pt x="177" y="101"/>
                        <a:pt x="104" y="90"/>
                        <a:pt x="0" y="90"/>
                      </a:cubicBezTo>
                      <a:cubicBezTo>
                        <a:pt x="0" y="60"/>
                        <a:pt x="0" y="30"/>
                        <a:pt x="0" y="0"/>
                      </a:cubicBezTo>
                      <a:cubicBezTo>
                        <a:pt x="330" y="0"/>
                        <a:pt x="660" y="0"/>
                        <a:pt x="989" y="0"/>
                      </a:cubicBezTo>
                      <a:cubicBezTo>
                        <a:pt x="989" y="30"/>
                        <a:pt x="989" y="60"/>
                        <a:pt x="989" y="90"/>
                      </a:cubicBezTo>
                      <a:cubicBezTo>
                        <a:pt x="889" y="90"/>
                        <a:pt x="821" y="99"/>
                        <a:pt x="788" y="120"/>
                      </a:cubicBezTo>
                      <a:cubicBezTo>
                        <a:pt x="755" y="142"/>
                        <a:pt x="728" y="170"/>
                        <a:pt x="708" y="200"/>
                      </a:cubicBezTo>
                      <a:cubicBezTo>
                        <a:pt x="689" y="232"/>
                        <a:pt x="679" y="336"/>
                        <a:pt x="679" y="507"/>
                      </a:cubicBezTo>
                      <a:cubicBezTo>
                        <a:pt x="679" y="906"/>
                        <a:pt x="679" y="1304"/>
                        <a:pt x="679" y="1702"/>
                      </a:cubicBezTo>
                      <a:cubicBezTo>
                        <a:pt x="679" y="1850"/>
                        <a:pt x="693" y="1940"/>
                        <a:pt x="717" y="1968"/>
                      </a:cubicBezTo>
                      <a:cubicBezTo>
                        <a:pt x="741" y="1998"/>
                        <a:pt x="826" y="2011"/>
                        <a:pt x="972" y="2011"/>
                      </a:cubicBezTo>
                      <a:cubicBezTo>
                        <a:pt x="1052" y="2011"/>
                        <a:pt x="1133" y="2011"/>
                        <a:pt x="1213" y="2011"/>
                      </a:cubicBezTo>
                      <a:cubicBezTo>
                        <a:pt x="1309" y="2011"/>
                        <a:pt x="1370" y="2005"/>
                        <a:pt x="1400" y="1992"/>
                      </a:cubicBezTo>
                      <a:cubicBezTo>
                        <a:pt x="1429" y="1981"/>
                        <a:pt x="1449" y="1962"/>
                        <a:pt x="1460" y="1934"/>
                      </a:cubicBezTo>
                      <a:cubicBezTo>
                        <a:pt x="1470" y="1905"/>
                        <a:pt x="1474" y="1813"/>
                        <a:pt x="1474" y="1655"/>
                      </a:cubicBezTo>
                      <a:cubicBezTo>
                        <a:pt x="1474" y="1272"/>
                        <a:pt x="1474" y="890"/>
                        <a:pt x="1474" y="507"/>
                      </a:cubicBezTo>
                      <a:cubicBezTo>
                        <a:pt x="1474" y="340"/>
                        <a:pt x="1465" y="241"/>
                        <a:pt x="1449" y="208"/>
                      </a:cubicBezTo>
                      <a:cubicBezTo>
                        <a:pt x="1433" y="177"/>
                        <a:pt x="1407" y="148"/>
                        <a:pt x="1374" y="125"/>
                      </a:cubicBezTo>
                      <a:cubicBezTo>
                        <a:pt x="1337" y="101"/>
                        <a:pt x="1268" y="90"/>
                        <a:pt x="1164" y="90"/>
                      </a:cubicBezTo>
                      <a:cubicBezTo>
                        <a:pt x="1164" y="60"/>
                        <a:pt x="1164" y="30"/>
                        <a:pt x="1164" y="0"/>
                      </a:cubicBezTo>
                      <a:cubicBezTo>
                        <a:pt x="1481" y="0"/>
                        <a:pt x="1797" y="0"/>
                        <a:pt x="2115" y="0"/>
                      </a:cubicBezTo>
                      <a:cubicBezTo>
                        <a:pt x="2115" y="30"/>
                        <a:pt x="2115" y="60"/>
                        <a:pt x="2115" y="90"/>
                      </a:cubicBezTo>
                      <a:cubicBezTo>
                        <a:pt x="2035" y="92"/>
                        <a:pt x="1974" y="106"/>
                        <a:pt x="1936" y="133"/>
                      </a:cubicBezTo>
                      <a:cubicBezTo>
                        <a:pt x="1898" y="158"/>
                        <a:pt x="1871" y="194"/>
                        <a:pt x="1860" y="233"/>
                      </a:cubicBezTo>
                      <a:cubicBezTo>
                        <a:pt x="1849" y="274"/>
                        <a:pt x="1843" y="366"/>
                        <a:pt x="1843" y="507"/>
                      </a:cubicBezTo>
                      <a:cubicBezTo>
                        <a:pt x="1843" y="915"/>
                        <a:pt x="1843" y="1323"/>
                        <a:pt x="1843" y="1731"/>
                      </a:cubicBezTo>
                      <a:cubicBezTo>
                        <a:pt x="1843" y="1864"/>
                        <a:pt x="1855" y="1945"/>
                        <a:pt x="1881" y="1972"/>
                      </a:cubicBezTo>
                      <a:cubicBezTo>
                        <a:pt x="1904" y="1998"/>
                        <a:pt x="1983" y="2011"/>
                        <a:pt x="2115" y="2011"/>
                      </a:cubicBezTo>
                      <a:cubicBezTo>
                        <a:pt x="2203" y="2011"/>
                        <a:pt x="2293" y="2011"/>
                        <a:pt x="2383" y="2011"/>
                      </a:cubicBezTo>
                      <a:cubicBezTo>
                        <a:pt x="2526" y="2011"/>
                        <a:pt x="2603" y="1995"/>
                        <a:pt x="2618" y="1962"/>
                      </a:cubicBezTo>
                      <a:cubicBezTo>
                        <a:pt x="2630" y="1931"/>
                        <a:pt x="2637" y="1831"/>
                        <a:pt x="2637" y="1669"/>
                      </a:cubicBezTo>
                      <a:cubicBezTo>
                        <a:pt x="2637" y="1282"/>
                        <a:pt x="2637" y="895"/>
                        <a:pt x="2637" y="507"/>
                      </a:cubicBezTo>
                      <a:cubicBezTo>
                        <a:pt x="2637" y="340"/>
                        <a:pt x="2629" y="238"/>
                        <a:pt x="2613" y="208"/>
                      </a:cubicBezTo>
                      <a:cubicBezTo>
                        <a:pt x="2597" y="177"/>
                        <a:pt x="2570" y="151"/>
                        <a:pt x="2537" y="125"/>
                      </a:cubicBezTo>
                      <a:cubicBezTo>
                        <a:pt x="2503" y="101"/>
                        <a:pt x="2432" y="90"/>
                        <a:pt x="2326" y="90"/>
                      </a:cubicBezTo>
                      <a:cubicBezTo>
                        <a:pt x="2326" y="60"/>
                        <a:pt x="2326" y="30"/>
                        <a:pt x="2326" y="0"/>
                      </a:cubicBezTo>
                      <a:cubicBezTo>
                        <a:pt x="2657" y="0"/>
                        <a:pt x="2986" y="0"/>
                        <a:pt x="3315" y="0"/>
                      </a:cubicBezTo>
                      <a:cubicBezTo>
                        <a:pt x="3315" y="30"/>
                        <a:pt x="3315" y="60"/>
                        <a:pt x="3315" y="90"/>
                      </a:cubicBezTo>
                      <a:cubicBezTo>
                        <a:pt x="3216" y="90"/>
                        <a:pt x="3148" y="99"/>
                        <a:pt x="3115" y="120"/>
                      </a:cubicBezTo>
                      <a:cubicBezTo>
                        <a:pt x="3082" y="142"/>
                        <a:pt x="3054" y="170"/>
                        <a:pt x="3035" y="200"/>
                      </a:cubicBezTo>
                      <a:cubicBezTo>
                        <a:pt x="3014" y="232"/>
                        <a:pt x="3005" y="336"/>
                        <a:pt x="3005" y="507"/>
                      </a:cubicBezTo>
                      <a:cubicBezTo>
                        <a:pt x="3005" y="849"/>
                        <a:pt x="3005" y="1189"/>
                        <a:pt x="3005" y="1529"/>
                      </a:cubicBezTo>
                      <a:cubicBezTo>
                        <a:pt x="3005" y="1740"/>
                        <a:pt x="3013" y="1872"/>
                        <a:pt x="3024" y="1921"/>
                      </a:cubicBezTo>
                      <a:cubicBezTo>
                        <a:pt x="3035" y="1972"/>
                        <a:pt x="3060" y="2009"/>
                        <a:pt x="3099" y="2035"/>
                      </a:cubicBezTo>
                      <a:cubicBezTo>
                        <a:pt x="3139" y="2061"/>
                        <a:pt x="3211" y="2075"/>
                        <a:pt x="3315" y="2077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8" name="Freeform 874"/>
                <p:cNvSpPr>
                  <a:spLocks/>
                </p:cNvSpPr>
                <p:nvPr/>
              </p:nvSpPr>
              <p:spPr bwMode="auto">
                <a:xfrm>
                  <a:off x="2198" y="113"/>
                  <a:ext cx="153" cy="164"/>
                </a:xfrm>
                <a:custGeom>
                  <a:avLst/>
                  <a:gdLst/>
                  <a:ahLst/>
                  <a:cxnLst>
                    <a:cxn ang="0">
                      <a:pos x="2092" y="2191"/>
                    </a:cxn>
                    <a:cxn ang="0">
                      <a:pos x="1489" y="2191"/>
                    </a:cxn>
                    <a:cxn ang="0">
                      <a:pos x="979" y="1305"/>
                    </a:cxn>
                    <a:cxn ang="0">
                      <a:pos x="883" y="1149"/>
                    </a:cxn>
                    <a:cxn ang="0">
                      <a:pos x="763" y="1099"/>
                    </a:cxn>
                    <a:cxn ang="0">
                      <a:pos x="678" y="1103"/>
                    </a:cxn>
                    <a:cxn ang="0">
                      <a:pos x="678" y="1683"/>
                    </a:cxn>
                    <a:cxn ang="0">
                      <a:pos x="705" y="1980"/>
                    </a:cxn>
                    <a:cxn ang="0">
                      <a:pos x="796" y="2075"/>
                    </a:cxn>
                    <a:cxn ang="0">
                      <a:pos x="1022" y="2103"/>
                    </a:cxn>
                    <a:cxn ang="0">
                      <a:pos x="1022" y="2191"/>
                    </a:cxn>
                    <a:cxn ang="0">
                      <a:pos x="0" y="2191"/>
                    </a:cxn>
                    <a:cxn ang="0">
                      <a:pos x="0" y="2103"/>
                    </a:cxn>
                    <a:cxn ang="0">
                      <a:pos x="255" y="2026"/>
                    </a:cxn>
                    <a:cxn ang="0">
                      <a:pos x="310" y="1683"/>
                    </a:cxn>
                    <a:cxn ang="0">
                      <a:pos x="310" y="533"/>
                    </a:cxn>
                    <a:cxn ang="0">
                      <a:pos x="285" y="234"/>
                    </a:cxn>
                    <a:cxn ang="0">
                      <a:pos x="209" y="151"/>
                    </a:cxn>
                    <a:cxn ang="0">
                      <a:pos x="0" y="116"/>
                    </a:cxn>
                    <a:cxn ang="0">
                      <a:pos x="0" y="26"/>
                    </a:cxn>
                    <a:cxn ang="0">
                      <a:pos x="1022" y="26"/>
                    </a:cxn>
                    <a:cxn ang="0">
                      <a:pos x="1022" y="116"/>
                    </a:cxn>
                    <a:cxn ang="0">
                      <a:pos x="795" y="144"/>
                    </a:cxn>
                    <a:cxn ang="0">
                      <a:pos x="714" y="212"/>
                    </a:cxn>
                    <a:cxn ang="0">
                      <a:pos x="678" y="533"/>
                    </a:cxn>
                    <a:cxn ang="0">
                      <a:pos x="678" y="960"/>
                    </a:cxn>
                    <a:cxn ang="0">
                      <a:pos x="748" y="965"/>
                    </a:cxn>
                    <a:cxn ang="0">
                      <a:pos x="1004" y="881"/>
                    </a:cxn>
                    <a:cxn ang="0">
                      <a:pos x="1217" y="536"/>
                    </a:cxn>
                    <a:cxn ang="0">
                      <a:pos x="1362" y="198"/>
                    </a:cxn>
                    <a:cxn ang="0">
                      <a:pos x="1521" y="55"/>
                    </a:cxn>
                    <a:cxn ang="0">
                      <a:pos x="1732" y="0"/>
                    </a:cxn>
                    <a:cxn ang="0">
                      <a:pos x="1924" y="61"/>
                    </a:cxn>
                    <a:cxn ang="0">
                      <a:pos x="1996" y="222"/>
                    </a:cxn>
                    <a:cxn ang="0">
                      <a:pos x="1944" y="362"/>
                    </a:cxn>
                    <a:cxn ang="0">
                      <a:pos x="1801" y="420"/>
                    </a:cxn>
                    <a:cxn ang="0">
                      <a:pos x="1678" y="392"/>
                    </a:cxn>
                    <a:cxn ang="0">
                      <a:pos x="1536" y="357"/>
                    </a:cxn>
                    <a:cxn ang="0">
                      <a:pos x="1366" y="543"/>
                    </a:cxn>
                    <a:cxn ang="0">
                      <a:pos x="1255" y="820"/>
                    </a:cxn>
                    <a:cxn ang="0">
                      <a:pos x="1118" y="988"/>
                    </a:cxn>
                    <a:cxn ang="0">
                      <a:pos x="1270" y="1097"/>
                    </a:cxn>
                    <a:cxn ang="0">
                      <a:pos x="1571" y="1596"/>
                    </a:cxn>
                    <a:cxn ang="0">
                      <a:pos x="1837" y="2012"/>
                    </a:cxn>
                    <a:cxn ang="0">
                      <a:pos x="2092" y="2103"/>
                    </a:cxn>
                    <a:cxn ang="0">
                      <a:pos x="2092" y="2191"/>
                    </a:cxn>
                  </a:cxnLst>
                  <a:rect l="0" t="0" r="r" b="b"/>
                  <a:pathLst>
                    <a:path w="2092" h="2191">
                      <a:moveTo>
                        <a:pt x="2092" y="2191"/>
                      </a:moveTo>
                      <a:cubicBezTo>
                        <a:pt x="1891" y="2191"/>
                        <a:pt x="1689" y="2191"/>
                        <a:pt x="1489" y="2191"/>
                      </a:cubicBezTo>
                      <a:cubicBezTo>
                        <a:pt x="1303" y="1901"/>
                        <a:pt x="1129" y="1609"/>
                        <a:pt x="979" y="1305"/>
                      </a:cubicBezTo>
                      <a:cubicBezTo>
                        <a:pt x="944" y="1235"/>
                        <a:pt x="913" y="1185"/>
                        <a:pt x="883" y="1149"/>
                      </a:cubicBezTo>
                      <a:cubicBezTo>
                        <a:pt x="855" y="1116"/>
                        <a:pt x="814" y="1099"/>
                        <a:pt x="763" y="1099"/>
                      </a:cubicBezTo>
                      <a:cubicBezTo>
                        <a:pt x="746" y="1099"/>
                        <a:pt x="716" y="1102"/>
                        <a:pt x="678" y="1103"/>
                      </a:cubicBezTo>
                      <a:cubicBezTo>
                        <a:pt x="678" y="1297"/>
                        <a:pt x="678" y="1491"/>
                        <a:pt x="678" y="1683"/>
                      </a:cubicBezTo>
                      <a:cubicBezTo>
                        <a:pt x="678" y="1839"/>
                        <a:pt x="688" y="1938"/>
                        <a:pt x="705" y="1980"/>
                      </a:cubicBezTo>
                      <a:cubicBezTo>
                        <a:pt x="721" y="2026"/>
                        <a:pt x="752" y="2056"/>
                        <a:pt x="796" y="2075"/>
                      </a:cubicBezTo>
                      <a:cubicBezTo>
                        <a:pt x="840" y="2095"/>
                        <a:pt x="918" y="2103"/>
                        <a:pt x="1022" y="2103"/>
                      </a:cubicBezTo>
                      <a:cubicBezTo>
                        <a:pt x="1022" y="2133"/>
                        <a:pt x="1022" y="2161"/>
                        <a:pt x="1022" y="2191"/>
                      </a:cubicBezTo>
                      <a:cubicBezTo>
                        <a:pt x="681" y="2191"/>
                        <a:pt x="340" y="2191"/>
                        <a:pt x="0" y="2191"/>
                      </a:cubicBezTo>
                      <a:cubicBezTo>
                        <a:pt x="0" y="2161"/>
                        <a:pt x="0" y="2133"/>
                        <a:pt x="0" y="2103"/>
                      </a:cubicBezTo>
                      <a:cubicBezTo>
                        <a:pt x="132" y="2103"/>
                        <a:pt x="217" y="2078"/>
                        <a:pt x="255" y="2026"/>
                      </a:cubicBezTo>
                      <a:cubicBezTo>
                        <a:pt x="291" y="1975"/>
                        <a:pt x="310" y="1861"/>
                        <a:pt x="310" y="1683"/>
                      </a:cubicBezTo>
                      <a:cubicBezTo>
                        <a:pt x="310" y="1300"/>
                        <a:pt x="310" y="917"/>
                        <a:pt x="310" y="533"/>
                      </a:cubicBezTo>
                      <a:cubicBezTo>
                        <a:pt x="310" y="366"/>
                        <a:pt x="300" y="264"/>
                        <a:pt x="285" y="234"/>
                      </a:cubicBezTo>
                      <a:cubicBezTo>
                        <a:pt x="270" y="203"/>
                        <a:pt x="242" y="177"/>
                        <a:pt x="209" y="151"/>
                      </a:cubicBezTo>
                      <a:cubicBezTo>
                        <a:pt x="176" y="127"/>
                        <a:pt x="105" y="116"/>
                        <a:pt x="0" y="116"/>
                      </a:cubicBezTo>
                      <a:cubicBezTo>
                        <a:pt x="0" y="86"/>
                        <a:pt x="0" y="56"/>
                        <a:pt x="0" y="26"/>
                      </a:cubicBezTo>
                      <a:cubicBezTo>
                        <a:pt x="340" y="26"/>
                        <a:pt x="681" y="26"/>
                        <a:pt x="1022" y="26"/>
                      </a:cubicBezTo>
                      <a:cubicBezTo>
                        <a:pt x="1022" y="56"/>
                        <a:pt x="1022" y="86"/>
                        <a:pt x="1022" y="116"/>
                      </a:cubicBezTo>
                      <a:cubicBezTo>
                        <a:pt x="899" y="116"/>
                        <a:pt x="823" y="125"/>
                        <a:pt x="795" y="144"/>
                      </a:cubicBezTo>
                      <a:cubicBezTo>
                        <a:pt x="765" y="163"/>
                        <a:pt x="738" y="187"/>
                        <a:pt x="714" y="212"/>
                      </a:cubicBezTo>
                      <a:cubicBezTo>
                        <a:pt x="689" y="240"/>
                        <a:pt x="678" y="347"/>
                        <a:pt x="678" y="533"/>
                      </a:cubicBezTo>
                      <a:cubicBezTo>
                        <a:pt x="678" y="677"/>
                        <a:pt x="678" y="818"/>
                        <a:pt x="678" y="960"/>
                      </a:cubicBezTo>
                      <a:cubicBezTo>
                        <a:pt x="711" y="962"/>
                        <a:pt x="736" y="965"/>
                        <a:pt x="748" y="965"/>
                      </a:cubicBezTo>
                      <a:cubicBezTo>
                        <a:pt x="839" y="965"/>
                        <a:pt x="924" y="936"/>
                        <a:pt x="1004" y="881"/>
                      </a:cubicBezTo>
                      <a:cubicBezTo>
                        <a:pt x="1081" y="826"/>
                        <a:pt x="1155" y="714"/>
                        <a:pt x="1217" y="536"/>
                      </a:cubicBezTo>
                      <a:cubicBezTo>
                        <a:pt x="1273" y="368"/>
                        <a:pt x="1324" y="258"/>
                        <a:pt x="1362" y="198"/>
                      </a:cubicBezTo>
                      <a:cubicBezTo>
                        <a:pt x="1399" y="140"/>
                        <a:pt x="1451" y="92"/>
                        <a:pt x="1521" y="55"/>
                      </a:cubicBezTo>
                      <a:cubicBezTo>
                        <a:pt x="1587" y="18"/>
                        <a:pt x="1658" y="0"/>
                        <a:pt x="1732" y="0"/>
                      </a:cubicBezTo>
                      <a:cubicBezTo>
                        <a:pt x="1812" y="0"/>
                        <a:pt x="1878" y="20"/>
                        <a:pt x="1924" y="61"/>
                      </a:cubicBezTo>
                      <a:cubicBezTo>
                        <a:pt x="1971" y="102"/>
                        <a:pt x="1996" y="155"/>
                        <a:pt x="1996" y="222"/>
                      </a:cubicBezTo>
                      <a:cubicBezTo>
                        <a:pt x="1996" y="277"/>
                        <a:pt x="1977" y="324"/>
                        <a:pt x="1944" y="362"/>
                      </a:cubicBezTo>
                      <a:cubicBezTo>
                        <a:pt x="1911" y="403"/>
                        <a:pt x="1862" y="420"/>
                        <a:pt x="1801" y="420"/>
                      </a:cubicBezTo>
                      <a:cubicBezTo>
                        <a:pt x="1768" y="420"/>
                        <a:pt x="1727" y="412"/>
                        <a:pt x="1678" y="392"/>
                      </a:cubicBezTo>
                      <a:cubicBezTo>
                        <a:pt x="1617" y="368"/>
                        <a:pt x="1570" y="357"/>
                        <a:pt x="1536" y="357"/>
                      </a:cubicBezTo>
                      <a:cubicBezTo>
                        <a:pt x="1467" y="357"/>
                        <a:pt x="1410" y="418"/>
                        <a:pt x="1366" y="543"/>
                      </a:cubicBezTo>
                      <a:cubicBezTo>
                        <a:pt x="1316" y="688"/>
                        <a:pt x="1278" y="779"/>
                        <a:pt x="1255" y="820"/>
                      </a:cubicBezTo>
                      <a:cubicBezTo>
                        <a:pt x="1229" y="862"/>
                        <a:pt x="1184" y="919"/>
                        <a:pt x="1118" y="988"/>
                      </a:cubicBezTo>
                      <a:cubicBezTo>
                        <a:pt x="1165" y="1002"/>
                        <a:pt x="1215" y="1037"/>
                        <a:pt x="1270" y="1097"/>
                      </a:cubicBezTo>
                      <a:cubicBezTo>
                        <a:pt x="1322" y="1157"/>
                        <a:pt x="1426" y="1321"/>
                        <a:pt x="1571" y="1596"/>
                      </a:cubicBezTo>
                      <a:cubicBezTo>
                        <a:pt x="1688" y="1816"/>
                        <a:pt x="1777" y="1952"/>
                        <a:pt x="1837" y="2012"/>
                      </a:cubicBezTo>
                      <a:cubicBezTo>
                        <a:pt x="1894" y="2072"/>
                        <a:pt x="1981" y="2101"/>
                        <a:pt x="2092" y="2103"/>
                      </a:cubicBezTo>
                      <a:cubicBezTo>
                        <a:pt x="2092" y="2133"/>
                        <a:pt x="2092" y="2161"/>
                        <a:pt x="2092" y="2191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899" name="Freeform 875"/>
                <p:cNvSpPr>
                  <a:spLocks noEditPoints="1"/>
                </p:cNvSpPr>
                <p:nvPr/>
              </p:nvSpPr>
              <p:spPr bwMode="auto">
                <a:xfrm>
                  <a:off x="2364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5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1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1" y="287"/>
                    </a:cxn>
                    <a:cxn ang="0">
                      <a:pos x="254" y="70"/>
                    </a:cxn>
                    <a:cxn ang="0">
                      <a:pos x="495" y="0"/>
                    </a:cxn>
                    <a:cxn ang="0">
                      <a:pos x="461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8" y="893"/>
                    </a:cxn>
                    <a:cxn ang="0">
                      <a:pos x="531" y="1064"/>
                    </a:cxn>
                    <a:cxn ang="0">
                      <a:pos x="710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1" y="77"/>
                    </a:cxn>
                  </a:cxnLst>
                  <a:rect l="0" t="0" r="r" b="b"/>
                  <a:pathLst>
                    <a:path w="987" h="1148">
                      <a:moveTo>
                        <a:pt x="495" y="0"/>
                      </a:moveTo>
                      <a:cubicBezTo>
                        <a:pt x="650" y="0"/>
                        <a:pt x="776" y="62"/>
                        <a:pt x="868" y="187"/>
                      </a:cubicBezTo>
                      <a:cubicBezTo>
                        <a:pt x="947" y="294"/>
                        <a:pt x="987" y="415"/>
                        <a:pt x="987" y="554"/>
                      </a:cubicBezTo>
                      <a:cubicBezTo>
                        <a:pt x="987" y="650"/>
                        <a:pt x="965" y="748"/>
                        <a:pt x="921" y="848"/>
                      </a:cubicBezTo>
                      <a:cubicBezTo>
                        <a:pt x="879" y="947"/>
                        <a:pt x="817" y="1020"/>
                        <a:pt x="741" y="1072"/>
                      </a:cubicBezTo>
                      <a:cubicBezTo>
                        <a:pt x="664" y="1123"/>
                        <a:pt x="578" y="1148"/>
                        <a:pt x="483" y="1148"/>
                      </a:cubicBezTo>
                      <a:cubicBezTo>
                        <a:pt x="328" y="1148"/>
                        <a:pt x="205" y="1084"/>
                        <a:pt x="115" y="953"/>
                      </a:cubicBezTo>
                      <a:cubicBezTo>
                        <a:pt x="40" y="842"/>
                        <a:pt x="0" y="720"/>
                        <a:pt x="0" y="584"/>
                      </a:cubicBezTo>
                      <a:cubicBezTo>
                        <a:pt x="0" y="485"/>
                        <a:pt x="25" y="386"/>
                        <a:pt x="71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10" y="0"/>
                        <a:pt x="495" y="0"/>
                      </a:cubicBezTo>
                      <a:close/>
                      <a:moveTo>
                        <a:pt x="461" y="77"/>
                      </a:moveTo>
                      <a:cubicBezTo>
                        <a:pt x="421" y="77"/>
                        <a:pt x="381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1" y="308"/>
                        <a:pt x="208" y="387"/>
                        <a:pt x="208" y="485"/>
                      </a:cubicBezTo>
                      <a:cubicBezTo>
                        <a:pt x="208" y="642"/>
                        <a:pt x="240" y="777"/>
                        <a:pt x="298" y="893"/>
                      </a:cubicBezTo>
                      <a:cubicBezTo>
                        <a:pt x="356" y="1008"/>
                        <a:pt x="434" y="1064"/>
                        <a:pt x="531" y="1064"/>
                      </a:cubicBezTo>
                      <a:cubicBezTo>
                        <a:pt x="603" y="1064"/>
                        <a:pt x="663" y="1032"/>
                        <a:pt x="710" y="969"/>
                      </a:cubicBezTo>
                      <a:cubicBezTo>
                        <a:pt x="756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1" y="114"/>
                        <a:pt x="542" y="77"/>
                        <a:pt x="461" y="77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0" name="Freeform 876"/>
                <p:cNvSpPr>
                  <a:spLocks/>
                </p:cNvSpPr>
                <p:nvPr/>
              </p:nvSpPr>
              <p:spPr bwMode="auto">
                <a:xfrm>
                  <a:off x="2523" y="115"/>
                  <a:ext cx="158" cy="165"/>
                </a:xfrm>
                <a:custGeom>
                  <a:avLst/>
                  <a:gdLst/>
                  <a:ahLst/>
                  <a:cxnLst>
                    <a:cxn ang="0">
                      <a:pos x="163" y="0"/>
                    </a:cxn>
                    <a:cxn ang="0">
                      <a:pos x="1077" y="0"/>
                    </a:cxn>
                    <a:cxn ang="0">
                      <a:pos x="1077" y="45"/>
                    </a:cxn>
                    <a:cxn ang="0">
                      <a:pos x="977" y="60"/>
                    </a:cxn>
                    <a:cxn ang="0">
                      <a:pos x="937" y="100"/>
                    </a:cxn>
                    <a:cxn ang="0">
                      <a:pos x="922" y="254"/>
                    </a:cxn>
                    <a:cxn ang="0">
                      <a:pos x="922" y="829"/>
                    </a:cxn>
                    <a:cxn ang="0">
                      <a:pos x="934" y="977"/>
                    </a:cxn>
                    <a:cxn ang="0">
                      <a:pos x="974" y="1020"/>
                    </a:cxn>
                    <a:cxn ang="0">
                      <a:pos x="1077" y="1039"/>
                    </a:cxn>
                    <a:cxn ang="0">
                      <a:pos x="1077" y="1083"/>
                    </a:cxn>
                    <a:cxn ang="0">
                      <a:pos x="548" y="1083"/>
                    </a:cxn>
                    <a:cxn ang="0">
                      <a:pos x="548" y="1039"/>
                    </a:cxn>
                    <a:cxn ang="0">
                      <a:pos x="668" y="1029"/>
                    </a:cxn>
                    <a:cxn ang="0">
                      <a:pos x="719" y="984"/>
                    </a:cxn>
                    <a:cxn ang="0">
                      <a:pos x="738" y="829"/>
                    </a:cxn>
                    <a:cxn ang="0">
                      <a:pos x="738" y="77"/>
                    </a:cxn>
                    <a:cxn ang="0">
                      <a:pos x="397" y="77"/>
                    </a:cxn>
                    <a:cxn ang="0">
                      <a:pos x="397" y="533"/>
                    </a:cxn>
                    <a:cxn ang="0">
                      <a:pos x="376" y="896"/>
                    </a:cxn>
                    <a:cxn ang="0">
                      <a:pos x="290" y="1051"/>
                    </a:cxn>
                    <a:cxn ang="0">
                      <a:pos x="143" y="1102"/>
                    </a:cxn>
                    <a:cxn ang="0">
                      <a:pos x="0" y="977"/>
                    </a:cxn>
                    <a:cxn ang="0">
                      <a:pos x="23" y="906"/>
                    </a:cxn>
                    <a:cxn ang="0">
                      <a:pos x="83" y="880"/>
                    </a:cxn>
                    <a:cxn ang="0">
                      <a:pos x="156" y="914"/>
                    </a:cxn>
                    <a:cxn ang="0">
                      <a:pos x="221" y="958"/>
                    </a:cxn>
                    <a:cxn ang="0">
                      <a:pos x="295" y="869"/>
                    </a:cxn>
                    <a:cxn ang="0">
                      <a:pos x="317" y="557"/>
                    </a:cxn>
                    <a:cxn ang="0">
                      <a:pos x="317" y="318"/>
                    </a:cxn>
                    <a:cxn ang="0">
                      <a:pos x="293" y="93"/>
                    </a:cxn>
                    <a:cxn ang="0">
                      <a:pos x="163" y="45"/>
                    </a:cxn>
                    <a:cxn ang="0">
                      <a:pos x="163" y="0"/>
                    </a:cxn>
                  </a:cxnLst>
                  <a:rect l="0" t="0" r="r" b="b"/>
                  <a:pathLst>
                    <a:path w="1077" h="1102">
                      <a:moveTo>
                        <a:pt x="163" y="0"/>
                      </a:moveTo>
                      <a:cubicBezTo>
                        <a:pt x="468" y="0"/>
                        <a:pt x="773" y="0"/>
                        <a:pt x="1077" y="0"/>
                      </a:cubicBezTo>
                      <a:cubicBezTo>
                        <a:pt x="1077" y="15"/>
                        <a:pt x="1077" y="30"/>
                        <a:pt x="1077" y="45"/>
                      </a:cubicBezTo>
                      <a:cubicBezTo>
                        <a:pt x="1027" y="45"/>
                        <a:pt x="993" y="50"/>
                        <a:pt x="977" y="60"/>
                      </a:cubicBezTo>
                      <a:cubicBezTo>
                        <a:pt x="960" y="71"/>
                        <a:pt x="947" y="85"/>
                        <a:pt x="937" y="100"/>
                      </a:cubicBezTo>
                      <a:cubicBezTo>
                        <a:pt x="927" y="116"/>
                        <a:pt x="922" y="168"/>
                        <a:pt x="922" y="254"/>
                      </a:cubicBezTo>
                      <a:cubicBezTo>
                        <a:pt x="922" y="446"/>
                        <a:pt x="922" y="637"/>
                        <a:pt x="922" y="829"/>
                      </a:cubicBezTo>
                      <a:cubicBezTo>
                        <a:pt x="922" y="913"/>
                        <a:pt x="927" y="962"/>
                        <a:pt x="934" y="977"/>
                      </a:cubicBezTo>
                      <a:cubicBezTo>
                        <a:pt x="942" y="994"/>
                        <a:pt x="956" y="1008"/>
                        <a:pt x="974" y="1020"/>
                      </a:cubicBezTo>
                      <a:cubicBezTo>
                        <a:pt x="990" y="1033"/>
                        <a:pt x="1025" y="1039"/>
                        <a:pt x="1077" y="1039"/>
                      </a:cubicBezTo>
                      <a:cubicBezTo>
                        <a:pt x="1077" y="1054"/>
                        <a:pt x="1077" y="1068"/>
                        <a:pt x="1077" y="1083"/>
                      </a:cubicBezTo>
                      <a:cubicBezTo>
                        <a:pt x="901" y="1083"/>
                        <a:pt x="725" y="1083"/>
                        <a:pt x="548" y="1083"/>
                      </a:cubicBezTo>
                      <a:cubicBezTo>
                        <a:pt x="548" y="1068"/>
                        <a:pt x="548" y="1054"/>
                        <a:pt x="548" y="1039"/>
                      </a:cubicBezTo>
                      <a:cubicBezTo>
                        <a:pt x="605" y="1039"/>
                        <a:pt x="645" y="1036"/>
                        <a:pt x="668" y="1029"/>
                      </a:cubicBezTo>
                      <a:cubicBezTo>
                        <a:pt x="689" y="1024"/>
                        <a:pt x="707" y="1009"/>
                        <a:pt x="719" y="984"/>
                      </a:cubicBezTo>
                      <a:cubicBezTo>
                        <a:pt x="731" y="960"/>
                        <a:pt x="738" y="908"/>
                        <a:pt x="738" y="829"/>
                      </a:cubicBezTo>
                      <a:cubicBezTo>
                        <a:pt x="738" y="578"/>
                        <a:pt x="738" y="328"/>
                        <a:pt x="738" y="77"/>
                      </a:cubicBezTo>
                      <a:cubicBezTo>
                        <a:pt x="625" y="77"/>
                        <a:pt x="511" y="77"/>
                        <a:pt x="397" y="77"/>
                      </a:cubicBezTo>
                      <a:cubicBezTo>
                        <a:pt x="397" y="229"/>
                        <a:pt x="397" y="381"/>
                        <a:pt x="397" y="533"/>
                      </a:cubicBezTo>
                      <a:cubicBezTo>
                        <a:pt x="397" y="706"/>
                        <a:pt x="391" y="826"/>
                        <a:pt x="376" y="896"/>
                      </a:cubicBezTo>
                      <a:cubicBezTo>
                        <a:pt x="362" y="966"/>
                        <a:pt x="333" y="1017"/>
                        <a:pt x="290" y="1051"/>
                      </a:cubicBezTo>
                      <a:cubicBezTo>
                        <a:pt x="247" y="1086"/>
                        <a:pt x="198" y="1102"/>
                        <a:pt x="143" y="1102"/>
                      </a:cubicBezTo>
                      <a:cubicBezTo>
                        <a:pt x="48" y="1102"/>
                        <a:pt x="0" y="1060"/>
                        <a:pt x="0" y="977"/>
                      </a:cubicBezTo>
                      <a:cubicBezTo>
                        <a:pt x="0" y="948"/>
                        <a:pt x="8" y="925"/>
                        <a:pt x="23" y="906"/>
                      </a:cubicBezTo>
                      <a:cubicBezTo>
                        <a:pt x="38" y="889"/>
                        <a:pt x="58" y="880"/>
                        <a:pt x="83" y="880"/>
                      </a:cubicBezTo>
                      <a:cubicBezTo>
                        <a:pt x="108" y="880"/>
                        <a:pt x="133" y="891"/>
                        <a:pt x="156" y="914"/>
                      </a:cubicBezTo>
                      <a:cubicBezTo>
                        <a:pt x="184" y="943"/>
                        <a:pt x="207" y="958"/>
                        <a:pt x="221" y="958"/>
                      </a:cubicBezTo>
                      <a:cubicBezTo>
                        <a:pt x="255" y="958"/>
                        <a:pt x="279" y="929"/>
                        <a:pt x="295" y="869"/>
                      </a:cubicBezTo>
                      <a:cubicBezTo>
                        <a:pt x="309" y="810"/>
                        <a:pt x="317" y="706"/>
                        <a:pt x="317" y="557"/>
                      </a:cubicBezTo>
                      <a:cubicBezTo>
                        <a:pt x="317" y="477"/>
                        <a:pt x="317" y="398"/>
                        <a:pt x="317" y="318"/>
                      </a:cubicBezTo>
                      <a:cubicBezTo>
                        <a:pt x="317" y="195"/>
                        <a:pt x="309" y="121"/>
                        <a:pt x="293" y="93"/>
                      </a:cubicBezTo>
                      <a:cubicBezTo>
                        <a:pt x="276" y="67"/>
                        <a:pt x="233" y="51"/>
                        <a:pt x="163" y="45"/>
                      </a:cubicBezTo>
                      <a:cubicBezTo>
                        <a:pt x="163" y="30"/>
                        <a:pt x="163" y="15"/>
                        <a:pt x="163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1" name="Freeform 877"/>
                <p:cNvSpPr>
                  <a:spLocks noEditPoints="1"/>
                </p:cNvSpPr>
                <p:nvPr/>
              </p:nvSpPr>
              <p:spPr bwMode="auto">
                <a:xfrm>
                  <a:off x="2696" y="115"/>
                  <a:ext cx="135" cy="162"/>
                </a:xfrm>
                <a:custGeom>
                  <a:avLst/>
                  <a:gdLst/>
                  <a:ahLst/>
                  <a:cxnLst>
                    <a:cxn ang="0">
                      <a:pos x="339" y="482"/>
                    </a:cxn>
                    <a:cxn ang="0">
                      <a:pos x="467" y="480"/>
                    </a:cxn>
                    <a:cxn ang="0">
                      <a:pos x="922" y="778"/>
                    </a:cxn>
                    <a:cxn ang="0">
                      <a:pos x="812" y="999"/>
                    </a:cxn>
                    <a:cxn ang="0">
                      <a:pos x="491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8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3" y="104"/>
                    </a:cxn>
                    <a:cxn ang="0">
                      <a:pos x="105" y="63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535" y="0"/>
                    </a:cxn>
                    <a:cxn ang="0">
                      <a:pos x="535" y="45"/>
                    </a:cxn>
                    <a:cxn ang="0">
                      <a:pos x="398" y="58"/>
                    </a:cxn>
                    <a:cxn ang="0">
                      <a:pos x="356" y="93"/>
                    </a:cxn>
                    <a:cxn ang="0">
                      <a:pos x="339" y="254"/>
                    </a:cxn>
                    <a:cxn ang="0">
                      <a:pos x="339" y="482"/>
                    </a:cxn>
                    <a:cxn ang="0">
                      <a:pos x="339" y="989"/>
                    </a:cxn>
                    <a:cxn ang="0">
                      <a:pos x="458" y="1006"/>
                    </a:cxn>
                    <a:cxn ang="0">
                      <a:pos x="639" y="943"/>
                    </a:cxn>
                    <a:cxn ang="0">
                      <a:pos x="709" y="785"/>
                    </a:cxn>
                    <a:cxn ang="0">
                      <a:pos x="411" y="558"/>
                    </a:cxn>
                    <a:cxn ang="0">
                      <a:pos x="339" y="559"/>
                    </a:cxn>
                    <a:cxn ang="0">
                      <a:pos x="339" y="989"/>
                    </a:cxn>
                  </a:cxnLst>
                  <a:rect l="0" t="0" r="r" b="b"/>
                  <a:pathLst>
                    <a:path w="922" h="1083">
                      <a:moveTo>
                        <a:pt x="339" y="482"/>
                      </a:moveTo>
                      <a:cubicBezTo>
                        <a:pt x="382" y="481"/>
                        <a:pt x="424" y="481"/>
                        <a:pt x="467" y="480"/>
                      </a:cubicBezTo>
                      <a:cubicBezTo>
                        <a:pt x="770" y="480"/>
                        <a:pt x="922" y="579"/>
                        <a:pt x="922" y="778"/>
                      </a:cubicBezTo>
                      <a:cubicBezTo>
                        <a:pt x="922" y="870"/>
                        <a:pt x="885" y="943"/>
                        <a:pt x="812" y="999"/>
                      </a:cubicBezTo>
                      <a:cubicBezTo>
                        <a:pt x="738" y="1055"/>
                        <a:pt x="631" y="1083"/>
                        <a:pt x="491" y="1083"/>
                      </a:cubicBezTo>
                      <a:cubicBezTo>
                        <a:pt x="328" y="1083"/>
                        <a:pt x="164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8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70"/>
                        <a:pt x="150" y="119"/>
                        <a:pt x="143" y="104"/>
                      </a:cubicBezTo>
                      <a:cubicBezTo>
                        <a:pt x="135" y="89"/>
                        <a:pt x="121" y="76"/>
                        <a:pt x="105" y="63"/>
                      </a:cubicBezTo>
                      <a:cubicBezTo>
                        <a:pt x="88" y="51"/>
                        <a:pt x="53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78" y="0"/>
                        <a:pt x="357" y="0"/>
                        <a:pt x="535" y="0"/>
                      </a:cubicBezTo>
                      <a:cubicBezTo>
                        <a:pt x="535" y="15"/>
                        <a:pt x="535" y="30"/>
                        <a:pt x="535" y="45"/>
                      </a:cubicBezTo>
                      <a:cubicBezTo>
                        <a:pt x="461" y="45"/>
                        <a:pt x="415" y="50"/>
                        <a:pt x="398" y="58"/>
                      </a:cubicBezTo>
                      <a:cubicBezTo>
                        <a:pt x="382" y="67"/>
                        <a:pt x="367" y="79"/>
                        <a:pt x="356" y="93"/>
                      </a:cubicBezTo>
                      <a:cubicBezTo>
                        <a:pt x="345" y="109"/>
                        <a:pt x="339" y="162"/>
                        <a:pt x="339" y="254"/>
                      </a:cubicBezTo>
                      <a:cubicBezTo>
                        <a:pt x="339" y="330"/>
                        <a:pt x="339" y="407"/>
                        <a:pt x="339" y="482"/>
                      </a:cubicBezTo>
                      <a:close/>
                      <a:moveTo>
                        <a:pt x="339" y="989"/>
                      </a:moveTo>
                      <a:cubicBezTo>
                        <a:pt x="379" y="1000"/>
                        <a:pt x="419" y="1006"/>
                        <a:pt x="458" y="1006"/>
                      </a:cubicBezTo>
                      <a:cubicBezTo>
                        <a:pt x="532" y="1006"/>
                        <a:pt x="593" y="985"/>
                        <a:pt x="639" y="943"/>
                      </a:cubicBezTo>
                      <a:cubicBezTo>
                        <a:pt x="685" y="902"/>
                        <a:pt x="709" y="849"/>
                        <a:pt x="709" y="785"/>
                      </a:cubicBezTo>
                      <a:cubicBezTo>
                        <a:pt x="709" y="633"/>
                        <a:pt x="609" y="558"/>
                        <a:pt x="411" y="558"/>
                      </a:cubicBezTo>
                      <a:cubicBezTo>
                        <a:pt x="395" y="558"/>
                        <a:pt x="369" y="558"/>
                        <a:pt x="339" y="559"/>
                      </a:cubicBezTo>
                      <a:cubicBezTo>
                        <a:pt x="339" y="703"/>
                        <a:pt x="339" y="846"/>
                        <a:pt x="339" y="98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2" name="Freeform 878"/>
                <p:cNvSpPr>
                  <a:spLocks/>
                </p:cNvSpPr>
                <p:nvPr/>
              </p:nvSpPr>
              <p:spPr bwMode="auto">
                <a:xfrm>
                  <a:off x="2849" y="11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339" y="484"/>
                    </a:cxn>
                    <a:cxn ang="0">
                      <a:pos x="781" y="484"/>
                    </a:cxn>
                    <a:cxn ang="0">
                      <a:pos x="781" y="254"/>
                    </a:cxn>
                    <a:cxn ang="0">
                      <a:pos x="773" y="119"/>
                    </a:cxn>
                    <a:cxn ang="0">
                      <a:pos x="736" y="67"/>
                    </a:cxn>
                    <a:cxn ang="0">
                      <a:pos x="626" y="45"/>
                    </a:cxn>
                    <a:cxn ang="0">
                      <a:pos x="626" y="0"/>
                    </a:cxn>
                    <a:cxn ang="0">
                      <a:pos x="1121" y="0"/>
                    </a:cxn>
                    <a:cxn ang="0">
                      <a:pos x="1121" y="45"/>
                    </a:cxn>
                    <a:cxn ang="0">
                      <a:pos x="1020" y="62"/>
                    </a:cxn>
                    <a:cxn ang="0">
                      <a:pos x="977" y="109"/>
                    </a:cxn>
                    <a:cxn ang="0">
                      <a:pos x="966" y="254"/>
                    </a:cxn>
                    <a:cxn ang="0">
                      <a:pos x="966" y="829"/>
                    </a:cxn>
                    <a:cxn ang="0">
                      <a:pos x="974" y="965"/>
                    </a:cxn>
                    <a:cxn ang="0">
                      <a:pos x="1014" y="1017"/>
                    </a:cxn>
                    <a:cxn ang="0">
                      <a:pos x="1121" y="1039"/>
                    </a:cxn>
                    <a:cxn ang="0">
                      <a:pos x="1121" y="1083"/>
                    </a:cxn>
                    <a:cxn ang="0">
                      <a:pos x="626" y="1083"/>
                    </a:cxn>
                    <a:cxn ang="0">
                      <a:pos x="626" y="1039"/>
                    </a:cxn>
                    <a:cxn ang="0">
                      <a:pos x="750" y="1003"/>
                    </a:cxn>
                    <a:cxn ang="0">
                      <a:pos x="781" y="829"/>
                    </a:cxn>
                    <a:cxn ang="0">
                      <a:pos x="781" y="560"/>
                    </a:cxn>
                    <a:cxn ang="0">
                      <a:pos x="339" y="560"/>
                    </a:cxn>
                    <a:cxn ang="0">
                      <a:pos x="339" y="829"/>
                    </a:cxn>
                    <a:cxn ang="0">
                      <a:pos x="348" y="965"/>
                    </a:cxn>
                    <a:cxn ang="0">
                      <a:pos x="388" y="1017"/>
                    </a:cxn>
                    <a:cxn ang="0">
                      <a:pos x="495" y="1039"/>
                    </a:cxn>
                    <a:cxn ang="0">
                      <a:pos x="495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7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8" y="118"/>
                    </a:cxn>
                    <a:cxn ang="0">
                      <a:pos x="106" y="65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95" y="0"/>
                    </a:cxn>
                    <a:cxn ang="0">
                      <a:pos x="495" y="45"/>
                    </a:cxn>
                    <a:cxn ang="0">
                      <a:pos x="394" y="62"/>
                    </a:cxn>
                    <a:cxn ang="0">
                      <a:pos x="351" y="109"/>
                    </a:cxn>
                    <a:cxn ang="0">
                      <a:pos x="339" y="254"/>
                    </a:cxn>
                    <a:cxn ang="0">
                      <a:pos x="339" y="484"/>
                    </a:cxn>
                  </a:cxnLst>
                  <a:rect l="0" t="0" r="r" b="b"/>
                  <a:pathLst>
                    <a:path w="1121" h="1083">
                      <a:moveTo>
                        <a:pt x="339" y="484"/>
                      </a:moveTo>
                      <a:cubicBezTo>
                        <a:pt x="487" y="484"/>
                        <a:pt x="634" y="484"/>
                        <a:pt x="781" y="484"/>
                      </a:cubicBezTo>
                      <a:cubicBezTo>
                        <a:pt x="781" y="407"/>
                        <a:pt x="781" y="331"/>
                        <a:pt x="781" y="254"/>
                      </a:cubicBezTo>
                      <a:cubicBezTo>
                        <a:pt x="781" y="185"/>
                        <a:pt x="779" y="141"/>
                        <a:pt x="773" y="119"/>
                      </a:cubicBezTo>
                      <a:cubicBezTo>
                        <a:pt x="768" y="100"/>
                        <a:pt x="755" y="82"/>
                        <a:pt x="736" y="67"/>
                      </a:cubicBezTo>
                      <a:cubicBezTo>
                        <a:pt x="714" y="52"/>
                        <a:pt x="679" y="45"/>
                        <a:pt x="626" y="45"/>
                      </a:cubicBezTo>
                      <a:cubicBezTo>
                        <a:pt x="626" y="30"/>
                        <a:pt x="626" y="15"/>
                        <a:pt x="626" y="0"/>
                      </a:cubicBezTo>
                      <a:cubicBezTo>
                        <a:pt x="791" y="0"/>
                        <a:pt x="956" y="0"/>
                        <a:pt x="1121" y="0"/>
                      </a:cubicBezTo>
                      <a:cubicBezTo>
                        <a:pt x="1121" y="15"/>
                        <a:pt x="1121" y="30"/>
                        <a:pt x="1121" y="45"/>
                      </a:cubicBezTo>
                      <a:cubicBezTo>
                        <a:pt x="1075" y="45"/>
                        <a:pt x="1041" y="51"/>
                        <a:pt x="1020" y="62"/>
                      </a:cubicBezTo>
                      <a:cubicBezTo>
                        <a:pt x="999" y="72"/>
                        <a:pt x="984" y="89"/>
                        <a:pt x="977" y="109"/>
                      </a:cubicBezTo>
                      <a:cubicBezTo>
                        <a:pt x="969" y="130"/>
                        <a:pt x="966" y="178"/>
                        <a:pt x="966" y="254"/>
                      </a:cubicBezTo>
                      <a:cubicBezTo>
                        <a:pt x="966" y="446"/>
                        <a:pt x="966" y="637"/>
                        <a:pt x="966" y="829"/>
                      </a:cubicBezTo>
                      <a:cubicBezTo>
                        <a:pt x="966" y="897"/>
                        <a:pt x="969" y="942"/>
                        <a:pt x="974" y="965"/>
                      </a:cubicBezTo>
                      <a:cubicBezTo>
                        <a:pt x="980" y="987"/>
                        <a:pt x="994" y="1005"/>
                        <a:pt x="1014" y="1017"/>
                      </a:cubicBezTo>
                      <a:cubicBezTo>
                        <a:pt x="1036" y="1032"/>
                        <a:pt x="1072" y="1039"/>
                        <a:pt x="1121" y="1039"/>
                      </a:cubicBezTo>
                      <a:cubicBezTo>
                        <a:pt x="1121" y="1054"/>
                        <a:pt x="1121" y="1068"/>
                        <a:pt x="1121" y="1083"/>
                      </a:cubicBezTo>
                      <a:cubicBezTo>
                        <a:pt x="956" y="1083"/>
                        <a:pt x="791" y="1083"/>
                        <a:pt x="626" y="1083"/>
                      </a:cubicBezTo>
                      <a:cubicBezTo>
                        <a:pt x="626" y="1068"/>
                        <a:pt x="626" y="1054"/>
                        <a:pt x="626" y="1039"/>
                      </a:cubicBezTo>
                      <a:cubicBezTo>
                        <a:pt x="688" y="1039"/>
                        <a:pt x="729" y="1028"/>
                        <a:pt x="750" y="1003"/>
                      </a:cubicBezTo>
                      <a:cubicBezTo>
                        <a:pt x="771" y="979"/>
                        <a:pt x="781" y="921"/>
                        <a:pt x="781" y="829"/>
                      </a:cubicBezTo>
                      <a:cubicBezTo>
                        <a:pt x="781" y="740"/>
                        <a:pt x="781" y="650"/>
                        <a:pt x="781" y="560"/>
                      </a:cubicBezTo>
                      <a:cubicBezTo>
                        <a:pt x="634" y="560"/>
                        <a:pt x="487" y="560"/>
                        <a:pt x="339" y="560"/>
                      </a:cubicBezTo>
                      <a:cubicBezTo>
                        <a:pt x="339" y="650"/>
                        <a:pt x="339" y="740"/>
                        <a:pt x="339" y="829"/>
                      </a:cubicBezTo>
                      <a:cubicBezTo>
                        <a:pt x="339" y="897"/>
                        <a:pt x="343" y="942"/>
                        <a:pt x="348" y="965"/>
                      </a:cubicBezTo>
                      <a:cubicBezTo>
                        <a:pt x="354" y="987"/>
                        <a:pt x="367" y="1005"/>
                        <a:pt x="388" y="1017"/>
                      </a:cubicBezTo>
                      <a:cubicBezTo>
                        <a:pt x="410" y="1032"/>
                        <a:pt x="445" y="1039"/>
                        <a:pt x="495" y="1039"/>
                      </a:cubicBezTo>
                      <a:cubicBezTo>
                        <a:pt x="495" y="1054"/>
                        <a:pt x="495" y="1068"/>
                        <a:pt x="495" y="1083"/>
                      </a:cubicBezTo>
                      <a:cubicBezTo>
                        <a:pt x="329" y="1083"/>
                        <a:pt x="165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8" y="1026"/>
                        <a:pt x="127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85"/>
                        <a:pt x="153" y="141"/>
                        <a:pt x="148" y="118"/>
                      </a:cubicBezTo>
                      <a:cubicBezTo>
                        <a:pt x="142" y="96"/>
                        <a:pt x="127" y="78"/>
                        <a:pt x="106" y="65"/>
                      </a:cubicBezTo>
                      <a:cubicBezTo>
                        <a:pt x="85" y="52"/>
                        <a:pt x="49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5" y="0"/>
                        <a:pt x="329" y="0"/>
                        <a:pt x="495" y="0"/>
                      </a:cubicBezTo>
                      <a:cubicBezTo>
                        <a:pt x="495" y="15"/>
                        <a:pt x="495" y="30"/>
                        <a:pt x="495" y="45"/>
                      </a:cubicBezTo>
                      <a:cubicBezTo>
                        <a:pt x="448" y="45"/>
                        <a:pt x="415" y="51"/>
                        <a:pt x="394" y="62"/>
                      </a:cubicBezTo>
                      <a:cubicBezTo>
                        <a:pt x="373" y="72"/>
                        <a:pt x="358" y="89"/>
                        <a:pt x="351" y="109"/>
                      </a:cubicBezTo>
                      <a:cubicBezTo>
                        <a:pt x="343" y="130"/>
                        <a:pt x="339" y="178"/>
                        <a:pt x="339" y="254"/>
                      </a:cubicBezTo>
                      <a:cubicBezTo>
                        <a:pt x="339" y="331"/>
                        <a:pt x="339" y="407"/>
                        <a:pt x="339" y="484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3" name="Freeform 879"/>
                <p:cNvSpPr>
                  <a:spLocks noEditPoints="1"/>
                </p:cNvSpPr>
                <p:nvPr/>
              </p:nvSpPr>
              <p:spPr bwMode="auto">
                <a:xfrm>
                  <a:off x="3032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5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0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0" y="287"/>
                    </a:cxn>
                    <a:cxn ang="0">
                      <a:pos x="254" y="70"/>
                    </a:cxn>
                    <a:cxn ang="0">
                      <a:pos x="495" y="0"/>
                    </a:cxn>
                    <a:cxn ang="0">
                      <a:pos x="460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7" y="893"/>
                    </a:cxn>
                    <a:cxn ang="0">
                      <a:pos x="531" y="1064"/>
                    </a:cxn>
                    <a:cxn ang="0">
                      <a:pos x="709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0" y="77"/>
                    </a:cxn>
                  </a:cxnLst>
                  <a:rect l="0" t="0" r="r" b="b"/>
                  <a:pathLst>
                    <a:path w="987" h="1148">
                      <a:moveTo>
                        <a:pt x="495" y="0"/>
                      </a:moveTo>
                      <a:cubicBezTo>
                        <a:pt x="650" y="0"/>
                        <a:pt x="775" y="62"/>
                        <a:pt x="868" y="187"/>
                      </a:cubicBezTo>
                      <a:cubicBezTo>
                        <a:pt x="946" y="294"/>
                        <a:pt x="987" y="415"/>
                        <a:pt x="987" y="554"/>
                      </a:cubicBezTo>
                      <a:cubicBezTo>
                        <a:pt x="987" y="650"/>
                        <a:pt x="964" y="748"/>
                        <a:pt x="921" y="848"/>
                      </a:cubicBezTo>
                      <a:cubicBezTo>
                        <a:pt x="879" y="947"/>
                        <a:pt x="817" y="1020"/>
                        <a:pt x="740" y="1072"/>
                      </a:cubicBezTo>
                      <a:cubicBezTo>
                        <a:pt x="664" y="1123"/>
                        <a:pt x="577" y="1148"/>
                        <a:pt x="483" y="1148"/>
                      </a:cubicBezTo>
                      <a:cubicBezTo>
                        <a:pt x="328" y="1148"/>
                        <a:pt x="204" y="1084"/>
                        <a:pt x="115" y="953"/>
                      </a:cubicBezTo>
                      <a:cubicBezTo>
                        <a:pt x="39" y="842"/>
                        <a:pt x="0" y="720"/>
                        <a:pt x="0" y="584"/>
                      </a:cubicBezTo>
                      <a:cubicBezTo>
                        <a:pt x="0" y="485"/>
                        <a:pt x="24" y="386"/>
                        <a:pt x="70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09" y="0"/>
                        <a:pt x="495" y="0"/>
                      </a:cubicBezTo>
                      <a:close/>
                      <a:moveTo>
                        <a:pt x="460" y="77"/>
                      </a:moveTo>
                      <a:cubicBezTo>
                        <a:pt x="421" y="77"/>
                        <a:pt x="380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1" y="308"/>
                        <a:pt x="208" y="387"/>
                        <a:pt x="208" y="485"/>
                      </a:cubicBezTo>
                      <a:cubicBezTo>
                        <a:pt x="208" y="642"/>
                        <a:pt x="239" y="777"/>
                        <a:pt x="297" y="893"/>
                      </a:cubicBezTo>
                      <a:cubicBezTo>
                        <a:pt x="355" y="1008"/>
                        <a:pt x="433" y="1064"/>
                        <a:pt x="531" y="1064"/>
                      </a:cubicBezTo>
                      <a:cubicBezTo>
                        <a:pt x="603" y="1064"/>
                        <a:pt x="663" y="1032"/>
                        <a:pt x="709" y="969"/>
                      </a:cubicBezTo>
                      <a:cubicBezTo>
                        <a:pt x="755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0" y="114"/>
                        <a:pt x="542" y="77"/>
                        <a:pt x="460" y="77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4" name="Freeform 880"/>
                <p:cNvSpPr>
                  <a:spLocks/>
                </p:cNvSpPr>
                <p:nvPr/>
              </p:nvSpPr>
              <p:spPr bwMode="auto">
                <a:xfrm>
                  <a:off x="3194" y="115"/>
                  <a:ext cx="130" cy="162"/>
                </a:xfrm>
                <a:custGeom>
                  <a:avLst/>
                  <a:gdLst/>
                  <a:ahLst/>
                  <a:cxnLst>
                    <a:cxn ang="0">
                      <a:pos x="847" y="0"/>
                    </a:cxn>
                    <a:cxn ang="0">
                      <a:pos x="889" y="296"/>
                    </a:cxn>
                    <a:cxn ang="0">
                      <a:pos x="840" y="296"/>
                    </a:cxn>
                    <a:cxn ang="0">
                      <a:pos x="755" y="112"/>
                    </a:cxn>
                    <a:cxn ang="0">
                      <a:pos x="573" y="77"/>
                    </a:cxn>
                    <a:cxn ang="0">
                      <a:pos x="356" y="77"/>
                    </a:cxn>
                    <a:cxn ang="0">
                      <a:pos x="356" y="829"/>
                    </a:cxn>
                    <a:cxn ang="0">
                      <a:pos x="368" y="977"/>
                    </a:cxn>
                    <a:cxn ang="0">
                      <a:pos x="408" y="1020"/>
                    </a:cxn>
                    <a:cxn ang="0">
                      <a:pos x="512" y="1039"/>
                    </a:cxn>
                    <a:cxn ang="0">
                      <a:pos x="512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41" y="1003"/>
                    </a:cxn>
                    <a:cxn ang="0">
                      <a:pos x="172" y="829"/>
                    </a:cxn>
                    <a:cxn ang="0">
                      <a:pos x="172" y="254"/>
                    </a:cxn>
                    <a:cxn ang="0">
                      <a:pos x="160" y="107"/>
                    </a:cxn>
                    <a:cxn ang="0">
                      <a:pos x="117" y="60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847" y="0"/>
                    </a:cxn>
                  </a:cxnLst>
                  <a:rect l="0" t="0" r="r" b="b"/>
                  <a:pathLst>
                    <a:path w="889" h="1083">
                      <a:moveTo>
                        <a:pt x="847" y="0"/>
                      </a:moveTo>
                      <a:cubicBezTo>
                        <a:pt x="861" y="99"/>
                        <a:pt x="875" y="197"/>
                        <a:pt x="889" y="296"/>
                      </a:cubicBezTo>
                      <a:cubicBezTo>
                        <a:pt x="872" y="296"/>
                        <a:pt x="856" y="296"/>
                        <a:pt x="840" y="296"/>
                      </a:cubicBezTo>
                      <a:cubicBezTo>
                        <a:pt x="812" y="197"/>
                        <a:pt x="782" y="137"/>
                        <a:pt x="755" y="112"/>
                      </a:cubicBezTo>
                      <a:cubicBezTo>
                        <a:pt x="726" y="89"/>
                        <a:pt x="665" y="77"/>
                        <a:pt x="573" y="77"/>
                      </a:cubicBezTo>
                      <a:cubicBezTo>
                        <a:pt x="501" y="77"/>
                        <a:pt x="428" y="77"/>
                        <a:pt x="356" y="77"/>
                      </a:cubicBezTo>
                      <a:cubicBezTo>
                        <a:pt x="356" y="328"/>
                        <a:pt x="356" y="578"/>
                        <a:pt x="356" y="829"/>
                      </a:cubicBezTo>
                      <a:cubicBezTo>
                        <a:pt x="356" y="913"/>
                        <a:pt x="360" y="962"/>
                        <a:pt x="368" y="977"/>
                      </a:cubicBezTo>
                      <a:cubicBezTo>
                        <a:pt x="376" y="994"/>
                        <a:pt x="390" y="1008"/>
                        <a:pt x="408" y="1020"/>
                      </a:cubicBezTo>
                      <a:cubicBezTo>
                        <a:pt x="424" y="1033"/>
                        <a:pt x="459" y="1039"/>
                        <a:pt x="512" y="1039"/>
                      </a:cubicBezTo>
                      <a:cubicBezTo>
                        <a:pt x="512" y="1054"/>
                        <a:pt x="512" y="1068"/>
                        <a:pt x="512" y="1083"/>
                      </a:cubicBezTo>
                      <a:cubicBezTo>
                        <a:pt x="341" y="1083"/>
                        <a:pt x="171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72" y="1038"/>
                        <a:pt x="119" y="1025"/>
                        <a:pt x="141" y="1003"/>
                      </a:cubicBezTo>
                      <a:cubicBezTo>
                        <a:pt x="162" y="980"/>
                        <a:pt x="172" y="922"/>
                        <a:pt x="172" y="829"/>
                      </a:cubicBezTo>
                      <a:cubicBezTo>
                        <a:pt x="172" y="637"/>
                        <a:pt x="172" y="446"/>
                        <a:pt x="172" y="254"/>
                      </a:cubicBezTo>
                      <a:cubicBezTo>
                        <a:pt x="172" y="178"/>
                        <a:pt x="167" y="129"/>
                        <a:pt x="160" y="107"/>
                      </a:cubicBezTo>
                      <a:cubicBezTo>
                        <a:pt x="152" y="85"/>
                        <a:pt x="138" y="70"/>
                        <a:pt x="117" y="60"/>
                      </a:cubicBezTo>
                      <a:cubicBezTo>
                        <a:pt x="96" y="51"/>
                        <a:pt x="57" y="46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282" y="0"/>
                        <a:pt x="565" y="0"/>
                        <a:pt x="847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5" name="Freeform 881"/>
                <p:cNvSpPr>
                  <a:spLocks noEditPoints="1"/>
                </p:cNvSpPr>
                <p:nvPr/>
              </p:nvSpPr>
              <p:spPr bwMode="auto">
                <a:xfrm>
                  <a:off x="3337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4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0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1" y="287"/>
                    </a:cxn>
                    <a:cxn ang="0">
                      <a:pos x="254" y="70"/>
                    </a:cxn>
                    <a:cxn ang="0">
                      <a:pos x="494" y="0"/>
                    </a:cxn>
                    <a:cxn ang="0">
                      <a:pos x="460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7" y="893"/>
                    </a:cxn>
                    <a:cxn ang="0">
                      <a:pos x="531" y="1064"/>
                    </a:cxn>
                    <a:cxn ang="0">
                      <a:pos x="709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0" y="77"/>
                    </a:cxn>
                  </a:cxnLst>
                  <a:rect l="0" t="0" r="r" b="b"/>
                  <a:pathLst>
                    <a:path w="987" h="1148">
                      <a:moveTo>
                        <a:pt x="494" y="0"/>
                      </a:moveTo>
                      <a:cubicBezTo>
                        <a:pt x="650" y="0"/>
                        <a:pt x="775" y="62"/>
                        <a:pt x="868" y="187"/>
                      </a:cubicBezTo>
                      <a:cubicBezTo>
                        <a:pt x="946" y="294"/>
                        <a:pt x="987" y="415"/>
                        <a:pt x="987" y="554"/>
                      </a:cubicBezTo>
                      <a:cubicBezTo>
                        <a:pt x="987" y="650"/>
                        <a:pt x="964" y="748"/>
                        <a:pt x="921" y="848"/>
                      </a:cubicBezTo>
                      <a:cubicBezTo>
                        <a:pt x="879" y="947"/>
                        <a:pt x="817" y="1020"/>
                        <a:pt x="740" y="1072"/>
                      </a:cubicBezTo>
                      <a:cubicBezTo>
                        <a:pt x="664" y="1123"/>
                        <a:pt x="577" y="1148"/>
                        <a:pt x="483" y="1148"/>
                      </a:cubicBezTo>
                      <a:cubicBezTo>
                        <a:pt x="328" y="1148"/>
                        <a:pt x="205" y="1084"/>
                        <a:pt x="115" y="953"/>
                      </a:cubicBezTo>
                      <a:cubicBezTo>
                        <a:pt x="39" y="842"/>
                        <a:pt x="0" y="720"/>
                        <a:pt x="0" y="584"/>
                      </a:cubicBezTo>
                      <a:cubicBezTo>
                        <a:pt x="0" y="485"/>
                        <a:pt x="24" y="386"/>
                        <a:pt x="71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10" y="0"/>
                        <a:pt x="494" y="0"/>
                      </a:cubicBezTo>
                      <a:close/>
                      <a:moveTo>
                        <a:pt x="460" y="77"/>
                      </a:moveTo>
                      <a:cubicBezTo>
                        <a:pt x="421" y="77"/>
                        <a:pt x="380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0" y="308"/>
                        <a:pt x="208" y="387"/>
                        <a:pt x="208" y="485"/>
                      </a:cubicBezTo>
                      <a:cubicBezTo>
                        <a:pt x="208" y="642"/>
                        <a:pt x="239" y="777"/>
                        <a:pt x="297" y="893"/>
                      </a:cubicBezTo>
                      <a:cubicBezTo>
                        <a:pt x="355" y="1008"/>
                        <a:pt x="433" y="1064"/>
                        <a:pt x="531" y="1064"/>
                      </a:cubicBezTo>
                      <a:cubicBezTo>
                        <a:pt x="603" y="1064"/>
                        <a:pt x="663" y="1032"/>
                        <a:pt x="709" y="969"/>
                      </a:cubicBezTo>
                      <a:cubicBezTo>
                        <a:pt x="755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0" y="114"/>
                        <a:pt x="542" y="77"/>
                        <a:pt x="460" y="77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6" name="Freeform 882"/>
                <p:cNvSpPr>
                  <a:spLocks/>
                </p:cNvSpPr>
                <p:nvPr/>
              </p:nvSpPr>
              <p:spPr bwMode="auto">
                <a:xfrm>
                  <a:off x="3580" y="115"/>
                  <a:ext cx="163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77" y="0"/>
                    </a:cxn>
                    <a:cxn ang="0">
                      <a:pos x="477" y="44"/>
                    </a:cxn>
                    <a:cxn ang="0">
                      <a:pos x="454" y="44"/>
                    </a:cxn>
                    <a:cxn ang="0">
                      <a:pos x="379" y="67"/>
                    </a:cxn>
                    <a:cxn ang="0">
                      <a:pos x="353" y="124"/>
                    </a:cxn>
                    <a:cxn ang="0">
                      <a:pos x="390" y="252"/>
                    </a:cxn>
                    <a:cxn ang="0">
                      <a:pos x="639" y="798"/>
                    </a:cxn>
                    <a:cxn ang="0">
                      <a:pos x="868" y="200"/>
                    </a:cxn>
                    <a:cxn ang="0">
                      <a:pos x="887" y="104"/>
                    </a:cxn>
                    <a:cxn ang="0">
                      <a:pos x="879" y="72"/>
                    </a:cxn>
                    <a:cxn ang="0">
                      <a:pos x="851" y="51"/>
                    </a:cxn>
                    <a:cxn ang="0">
                      <a:pos x="784" y="44"/>
                    </a:cxn>
                    <a:cxn ang="0">
                      <a:pos x="784" y="0"/>
                    </a:cxn>
                    <a:cxn ang="0">
                      <a:pos x="1117" y="0"/>
                    </a:cxn>
                    <a:cxn ang="0">
                      <a:pos x="1117" y="44"/>
                    </a:cxn>
                    <a:cxn ang="0">
                      <a:pos x="1054" y="63"/>
                    </a:cxn>
                    <a:cxn ang="0">
                      <a:pos x="1004" y="116"/>
                    </a:cxn>
                    <a:cxn ang="0">
                      <a:pos x="966" y="207"/>
                    </a:cxn>
                    <a:cxn ang="0">
                      <a:pos x="550" y="1288"/>
                    </a:cxn>
                    <a:cxn ang="0">
                      <a:pos x="392" y="1525"/>
                    </a:cxn>
                    <a:cxn ang="0">
                      <a:pos x="203" y="1606"/>
                    </a:cxn>
                    <a:cxn ang="0">
                      <a:pos x="95" y="1565"/>
                    </a:cxn>
                    <a:cxn ang="0">
                      <a:pos x="53" y="1473"/>
                    </a:cxn>
                    <a:cxn ang="0">
                      <a:pos x="84" y="1394"/>
                    </a:cxn>
                    <a:cxn ang="0">
                      <a:pos x="168" y="1363"/>
                    </a:cxn>
                    <a:cxn ang="0">
                      <a:pos x="269" y="1389"/>
                    </a:cxn>
                    <a:cxn ang="0">
                      <a:pos x="324" y="1406"/>
                    </a:cxn>
                    <a:cxn ang="0">
                      <a:pos x="398" y="1370"/>
                    </a:cxn>
                    <a:cxn ang="0">
                      <a:pos x="477" y="1228"/>
                    </a:cxn>
                    <a:cxn ang="0">
                      <a:pos x="550" y="1040"/>
                    </a:cxn>
                    <a:cxn ang="0">
                      <a:pos x="183" y="223"/>
                    </a:cxn>
                    <a:cxn ang="0">
                      <a:pos x="128" y="133"/>
                    </a:cxn>
                    <a:cxn ang="0">
                      <a:pos x="83" y="77"/>
                    </a:cxn>
                    <a:cxn ang="0">
                      <a:pos x="0" y="4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17" h="1606">
                      <a:moveTo>
                        <a:pt x="0" y="0"/>
                      </a:moveTo>
                      <a:cubicBezTo>
                        <a:pt x="159" y="0"/>
                        <a:pt x="318" y="0"/>
                        <a:pt x="477" y="0"/>
                      </a:cubicBezTo>
                      <a:cubicBezTo>
                        <a:pt x="477" y="15"/>
                        <a:pt x="477" y="30"/>
                        <a:pt x="477" y="44"/>
                      </a:cubicBezTo>
                      <a:cubicBezTo>
                        <a:pt x="469" y="44"/>
                        <a:pt x="461" y="44"/>
                        <a:pt x="454" y="44"/>
                      </a:cubicBezTo>
                      <a:cubicBezTo>
                        <a:pt x="421" y="44"/>
                        <a:pt x="395" y="51"/>
                        <a:pt x="379" y="67"/>
                      </a:cubicBezTo>
                      <a:cubicBezTo>
                        <a:pt x="362" y="81"/>
                        <a:pt x="353" y="102"/>
                        <a:pt x="353" y="124"/>
                      </a:cubicBezTo>
                      <a:cubicBezTo>
                        <a:pt x="353" y="155"/>
                        <a:pt x="366" y="197"/>
                        <a:pt x="390" y="252"/>
                      </a:cubicBezTo>
                      <a:cubicBezTo>
                        <a:pt x="472" y="434"/>
                        <a:pt x="558" y="615"/>
                        <a:pt x="639" y="798"/>
                      </a:cubicBezTo>
                      <a:cubicBezTo>
                        <a:pt x="714" y="598"/>
                        <a:pt x="793" y="400"/>
                        <a:pt x="868" y="200"/>
                      </a:cubicBezTo>
                      <a:cubicBezTo>
                        <a:pt x="880" y="168"/>
                        <a:pt x="887" y="136"/>
                        <a:pt x="887" y="104"/>
                      </a:cubicBezTo>
                      <a:cubicBezTo>
                        <a:pt x="887" y="90"/>
                        <a:pt x="884" y="79"/>
                        <a:pt x="879" y="72"/>
                      </a:cubicBezTo>
                      <a:cubicBezTo>
                        <a:pt x="873" y="64"/>
                        <a:pt x="863" y="57"/>
                        <a:pt x="851" y="51"/>
                      </a:cubicBezTo>
                      <a:cubicBezTo>
                        <a:pt x="839" y="46"/>
                        <a:pt x="817" y="44"/>
                        <a:pt x="784" y="44"/>
                      </a:cubicBezTo>
                      <a:cubicBezTo>
                        <a:pt x="784" y="30"/>
                        <a:pt x="784" y="15"/>
                        <a:pt x="784" y="0"/>
                      </a:cubicBezTo>
                      <a:cubicBezTo>
                        <a:pt x="895" y="0"/>
                        <a:pt x="1006" y="0"/>
                        <a:pt x="1117" y="0"/>
                      </a:cubicBezTo>
                      <a:cubicBezTo>
                        <a:pt x="1117" y="15"/>
                        <a:pt x="1117" y="30"/>
                        <a:pt x="1117" y="44"/>
                      </a:cubicBezTo>
                      <a:cubicBezTo>
                        <a:pt x="1089" y="48"/>
                        <a:pt x="1068" y="53"/>
                        <a:pt x="1054" y="63"/>
                      </a:cubicBezTo>
                      <a:cubicBezTo>
                        <a:pt x="1039" y="72"/>
                        <a:pt x="1022" y="90"/>
                        <a:pt x="1004" y="116"/>
                      </a:cubicBezTo>
                      <a:cubicBezTo>
                        <a:pt x="998" y="126"/>
                        <a:pt x="985" y="157"/>
                        <a:pt x="966" y="207"/>
                      </a:cubicBezTo>
                      <a:cubicBezTo>
                        <a:pt x="830" y="568"/>
                        <a:pt x="686" y="926"/>
                        <a:pt x="550" y="1288"/>
                      </a:cubicBezTo>
                      <a:cubicBezTo>
                        <a:pt x="510" y="1393"/>
                        <a:pt x="457" y="1471"/>
                        <a:pt x="392" y="1525"/>
                      </a:cubicBezTo>
                      <a:cubicBezTo>
                        <a:pt x="327" y="1579"/>
                        <a:pt x="264" y="1606"/>
                        <a:pt x="203" y="1606"/>
                      </a:cubicBezTo>
                      <a:cubicBezTo>
                        <a:pt x="160" y="1606"/>
                        <a:pt x="123" y="1592"/>
                        <a:pt x="95" y="1565"/>
                      </a:cubicBezTo>
                      <a:cubicBezTo>
                        <a:pt x="68" y="1538"/>
                        <a:pt x="53" y="1507"/>
                        <a:pt x="53" y="1473"/>
                      </a:cubicBezTo>
                      <a:cubicBezTo>
                        <a:pt x="53" y="1439"/>
                        <a:pt x="63" y="1414"/>
                        <a:pt x="84" y="1394"/>
                      </a:cubicBezTo>
                      <a:cubicBezTo>
                        <a:pt x="104" y="1373"/>
                        <a:pt x="132" y="1363"/>
                        <a:pt x="168" y="1363"/>
                      </a:cubicBezTo>
                      <a:cubicBezTo>
                        <a:pt x="192" y="1363"/>
                        <a:pt x="226" y="1371"/>
                        <a:pt x="269" y="1389"/>
                      </a:cubicBezTo>
                      <a:cubicBezTo>
                        <a:pt x="299" y="1401"/>
                        <a:pt x="317" y="1406"/>
                        <a:pt x="324" y="1406"/>
                      </a:cubicBezTo>
                      <a:cubicBezTo>
                        <a:pt x="347" y="1406"/>
                        <a:pt x="371" y="1395"/>
                        <a:pt x="398" y="1370"/>
                      </a:cubicBezTo>
                      <a:cubicBezTo>
                        <a:pt x="423" y="1345"/>
                        <a:pt x="450" y="1298"/>
                        <a:pt x="477" y="1228"/>
                      </a:cubicBezTo>
                      <a:cubicBezTo>
                        <a:pt x="501" y="1165"/>
                        <a:pt x="526" y="1103"/>
                        <a:pt x="550" y="1040"/>
                      </a:cubicBezTo>
                      <a:cubicBezTo>
                        <a:pt x="429" y="767"/>
                        <a:pt x="302" y="496"/>
                        <a:pt x="183" y="223"/>
                      </a:cubicBezTo>
                      <a:cubicBezTo>
                        <a:pt x="172" y="199"/>
                        <a:pt x="153" y="170"/>
                        <a:pt x="128" y="133"/>
                      </a:cubicBezTo>
                      <a:cubicBezTo>
                        <a:pt x="110" y="105"/>
                        <a:pt x="95" y="86"/>
                        <a:pt x="83" y="77"/>
                      </a:cubicBezTo>
                      <a:cubicBezTo>
                        <a:pt x="66" y="64"/>
                        <a:pt x="39" y="53"/>
                        <a:pt x="0" y="44"/>
                      </a:cubicBezTo>
                      <a:cubicBezTo>
                        <a:pt x="0" y="30"/>
                        <a:pt x="0" y="15"/>
                        <a:pt x="0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7" name="Freeform 883"/>
                <p:cNvSpPr>
                  <a:spLocks/>
                </p:cNvSpPr>
                <p:nvPr/>
              </p:nvSpPr>
              <p:spPr bwMode="auto">
                <a:xfrm>
                  <a:off x="3750" y="115"/>
                  <a:ext cx="157" cy="162"/>
                </a:xfrm>
                <a:custGeom>
                  <a:avLst/>
                  <a:gdLst/>
                  <a:ahLst/>
                  <a:cxnLst>
                    <a:cxn ang="0">
                      <a:pos x="726" y="486"/>
                    </a:cxn>
                    <a:cxn ang="0">
                      <a:pos x="726" y="254"/>
                    </a:cxn>
                    <a:cxn ang="0">
                      <a:pos x="716" y="109"/>
                    </a:cxn>
                    <a:cxn ang="0">
                      <a:pos x="672" y="60"/>
                    </a:cxn>
                    <a:cxn ang="0">
                      <a:pos x="571" y="45"/>
                    </a:cxn>
                    <a:cxn ang="0">
                      <a:pos x="571" y="0"/>
                    </a:cxn>
                    <a:cxn ang="0">
                      <a:pos x="1066" y="0"/>
                    </a:cxn>
                    <a:cxn ang="0">
                      <a:pos x="1066" y="45"/>
                    </a:cxn>
                    <a:cxn ang="0">
                      <a:pos x="965" y="60"/>
                    </a:cxn>
                    <a:cxn ang="0">
                      <a:pos x="925" y="100"/>
                    </a:cxn>
                    <a:cxn ang="0">
                      <a:pos x="911" y="254"/>
                    </a:cxn>
                    <a:cxn ang="0">
                      <a:pos x="911" y="829"/>
                    </a:cxn>
                    <a:cxn ang="0">
                      <a:pos x="922" y="973"/>
                    </a:cxn>
                    <a:cxn ang="0">
                      <a:pos x="965" y="1022"/>
                    </a:cxn>
                    <a:cxn ang="0">
                      <a:pos x="1066" y="1039"/>
                    </a:cxn>
                    <a:cxn ang="0">
                      <a:pos x="1066" y="1083"/>
                    </a:cxn>
                    <a:cxn ang="0">
                      <a:pos x="547" y="1083"/>
                    </a:cxn>
                    <a:cxn ang="0">
                      <a:pos x="547" y="1039"/>
                    </a:cxn>
                    <a:cxn ang="0">
                      <a:pos x="664" y="1026"/>
                    </a:cxn>
                    <a:cxn ang="0">
                      <a:pos x="708" y="981"/>
                    </a:cxn>
                    <a:cxn ang="0">
                      <a:pos x="726" y="829"/>
                    </a:cxn>
                    <a:cxn ang="0">
                      <a:pos x="726" y="564"/>
                    </a:cxn>
                    <a:cxn ang="0">
                      <a:pos x="379" y="652"/>
                    </a:cxn>
                    <a:cxn ang="0">
                      <a:pos x="225" y="625"/>
                    </a:cxn>
                    <a:cxn ang="0">
                      <a:pos x="156" y="564"/>
                    </a:cxn>
                    <a:cxn ang="0">
                      <a:pos x="142" y="451"/>
                    </a:cxn>
                    <a:cxn ang="0">
                      <a:pos x="142" y="254"/>
                    </a:cxn>
                    <a:cxn ang="0">
                      <a:pos x="133" y="116"/>
                    </a:cxn>
                    <a:cxn ang="0">
                      <a:pos x="93" y="64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81" y="0"/>
                    </a:cxn>
                    <a:cxn ang="0">
                      <a:pos x="481" y="45"/>
                    </a:cxn>
                    <a:cxn ang="0">
                      <a:pos x="380" y="60"/>
                    </a:cxn>
                    <a:cxn ang="0">
                      <a:pos x="340" y="100"/>
                    </a:cxn>
                    <a:cxn ang="0">
                      <a:pos x="326" y="254"/>
                    </a:cxn>
                    <a:cxn ang="0">
                      <a:pos x="326" y="388"/>
                    </a:cxn>
                    <a:cxn ang="0">
                      <a:pos x="337" y="493"/>
                    </a:cxn>
                    <a:cxn ang="0">
                      <a:pos x="386" y="538"/>
                    </a:cxn>
                    <a:cxn ang="0">
                      <a:pos x="494" y="557"/>
                    </a:cxn>
                    <a:cxn ang="0">
                      <a:pos x="726" y="486"/>
                    </a:cxn>
                  </a:cxnLst>
                  <a:rect l="0" t="0" r="r" b="b"/>
                  <a:pathLst>
                    <a:path w="1066" h="1083">
                      <a:moveTo>
                        <a:pt x="726" y="486"/>
                      </a:moveTo>
                      <a:cubicBezTo>
                        <a:pt x="726" y="409"/>
                        <a:pt x="726" y="332"/>
                        <a:pt x="726" y="254"/>
                      </a:cubicBezTo>
                      <a:cubicBezTo>
                        <a:pt x="726" y="180"/>
                        <a:pt x="722" y="131"/>
                        <a:pt x="716" y="109"/>
                      </a:cubicBezTo>
                      <a:cubicBezTo>
                        <a:pt x="708" y="88"/>
                        <a:pt x="693" y="71"/>
                        <a:pt x="672" y="60"/>
                      </a:cubicBezTo>
                      <a:cubicBezTo>
                        <a:pt x="649" y="50"/>
                        <a:pt x="616" y="45"/>
                        <a:pt x="571" y="45"/>
                      </a:cubicBezTo>
                      <a:cubicBezTo>
                        <a:pt x="571" y="30"/>
                        <a:pt x="571" y="15"/>
                        <a:pt x="571" y="0"/>
                      </a:cubicBezTo>
                      <a:cubicBezTo>
                        <a:pt x="736" y="0"/>
                        <a:pt x="901" y="0"/>
                        <a:pt x="1066" y="0"/>
                      </a:cubicBezTo>
                      <a:cubicBezTo>
                        <a:pt x="1066" y="15"/>
                        <a:pt x="1066" y="30"/>
                        <a:pt x="1066" y="45"/>
                      </a:cubicBezTo>
                      <a:cubicBezTo>
                        <a:pt x="1015" y="45"/>
                        <a:pt x="982" y="50"/>
                        <a:pt x="965" y="60"/>
                      </a:cubicBezTo>
                      <a:cubicBezTo>
                        <a:pt x="949" y="71"/>
                        <a:pt x="935" y="85"/>
                        <a:pt x="925" y="100"/>
                      </a:cubicBezTo>
                      <a:cubicBezTo>
                        <a:pt x="916" y="116"/>
                        <a:pt x="911" y="168"/>
                        <a:pt x="911" y="254"/>
                      </a:cubicBezTo>
                      <a:cubicBezTo>
                        <a:pt x="911" y="446"/>
                        <a:pt x="911" y="637"/>
                        <a:pt x="911" y="829"/>
                      </a:cubicBezTo>
                      <a:cubicBezTo>
                        <a:pt x="911" y="903"/>
                        <a:pt x="914" y="951"/>
                        <a:pt x="922" y="973"/>
                      </a:cubicBezTo>
                      <a:cubicBezTo>
                        <a:pt x="929" y="995"/>
                        <a:pt x="943" y="1012"/>
                        <a:pt x="965" y="1022"/>
                      </a:cubicBezTo>
                      <a:cubicBezTo>
                        <a:pt x="986" y="1033"/>
                        <a:pt x="1020" y="1039"/>
                        <a:pt x="1066" y="1039"/>
                      </a:cubicBezTo>
                      <a:cubicBezTo>
                        <a:pt x="1066" y="1054"/>
                        <a:pt x="1066" y="1068"/>
                        <a:pt x="1066" y="1083"/>
                      </a:cubicBezTo>
                      <a:cubicBezTo>
                        <a:pt x="893" y="1083"/>
                        <a:pt x="720" y="1083"/>
                        <a:pt x="547" y="1083"/>
                      </a:cubicBezTo>
                      <a:cubicBezTo>
                        <a:pt x="547" y="1068"/>
                        <a:pt x="547" y="1054"/>
                        <a:pt x="547" y="1039"/>
                      </a:cubicBezTo>
                      <a:cubicBezTo>
                        <a:pt x="606" y="1036"/>
                        <a:pt x="645" y="1032"/>
                        <a:pt x="664" y="1026"/>
                      </a:cubicBezTo>
                      <a:cubicBezTo>
                        <a:pt x="682" y="1020"/>
                        <a:pt x="697" y="1006"/>
                        <a:pt x="708" y="981"/>
                      </a:cubicBezTo>
                      <a:cubicBezTo>
                        <a:pt x="719" y="956"/>
                        <a:pt x="726" y="906"/>
                        <a:pt x="726" y="829"/>
                      </a:cubicBezTo>
                      <a:cubicBezTo>
                        <a:pt x="726" y="740"/>
                        <a:pt x="726" y="652"/>
                        <a:pt x="726" y="564"/>
                      </a:cubicBezTo>
                      <a:cubicBezTo>
                        <a:pt x="616" y="624"/>
                        <a:pt x="501" y="652"/>
                        <a:pt x="379" y="652"/>
                      </a:cubicBezTo>
                      <a:cubicBezTo>
                        <a:pt x="313" y="652"/>
                        <a:pt x="262" y="644"/>
                        <a:pt x="225" y="625"/>
                      </a:cubicBezTo>
                      <a:cubicBezTo>
                        <a:pt x="189" y="607"/>
                        <a:pt x="166" y="588"/>
                        <a:pt x="156" y="564"/>
                      </a:cubicBezTo>
                      <a:cubicBezTo>
                        <a:pt x="146" y="541"/>
                        <a:pt x="142" y="503"/>
                        <a:pt x="142" y="451"/>
                      </a:cubicBezTo>
                      <a:cubicBezTo>
                        <a:pt x="142" y="386"/>
                        <a:pt x="142" y="320"/>
                        <a:pt x="142" y="254"/>
                      </a:cubicBezTo>
                      <a:cubicBezTo>
                        <a:pt x="142" y="185"/>
                        <a:pt x="138" y="138"/>
                        <a:pt x="133" y="116"/>
                      </a:cubicBezTo>
                      <a:cubicBezTo>
                        <a:pt x="127" y="93"/>
                        <a:pt x="113" y="78"/>
                        <a:pt x="93" y="64"/>
                      </a:cubicBezTo>
                      <a:cubicBezTo>
                        <a:pt x="71" y="51"/>
                        <a:pt x="41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0" y="0"/>
                        <a:pt x="320" y="0"/>
                        <a:pt x="481" y="0"/>
                      </a:cubicBezTo>
                      <a:cubicBezTo>
                        <a:pt x="481" y="15"/>
                        <a:pt x="481" y="30"/>
                        <a:pt x="481" y="45"/>
                      </a:cubicBezTo>
                      <a:cubicBezTo>
                        <a:pt x="430" y="45"/>
                        <a:pt x="397" y="50"/>
                        <a:pt x="380" y="60"/>
                      </a:cubicBezTo>
                      <a:cubicBezTo>
                        <a:pt x="364" y="71"/>
                        <a:pt x="350" y="85"/>
                        <a:pt x="340" y="100"/>
                      </a:cubicBezTo>
                      <a:cubicBezTo>
                        <a:pt x="331" y="116"/>
                        <a:pt x="326" y="168"/>
                        <a:pt x="326" y="254"/>
                      </a:cubicBezTo>
                      <a:cubicBezTo>
                        <a:pt x="326" y="299"/>
                        <a:pt x="326" y="344"/>
                        <a:pt x="326" y="388"/>
                      </a:cubicBezTo>
                      <a:cubicBezTo>
                        <a:pt x="326" y="440"/>
                        <a:pt x="329" y="475"/>
                        <a:pt x="337" y="493"/>
                      </a:cubicBezTo>
                      <a:cubicBezTo>
                        <a:pt x="344" y="511"/>
                        <a:pt x="360" y="526"/>
                        <a:pt x="386" y="538"/>
                      </a:cubicBezTo>
                      <a:cubicBezTo>
                        <a:pt x="412" y="551"/>
                        <a:pt x="448" y="557"/>
                        <a:pt x="494" y="557"/>
                      </a:cubicBezTo>
                      <a:cubicBezTo>
                        <a:pt x="576" y="557"/>
                        <a:pt x="653" y="534"/>
                        <a:pt x="726" y="486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8" name="Freeform 884"/>
                <p:cNvSpPr>
                  <a:spLocks noEditPoints="1"/>
                </p:cNvSpPr>
                <p:nvPr/>
              </p:nvSpPr>
              <p:spPr bwMode="auto">
                <a:xfrm>
                  <a:off x="3927" y="11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159" y="441"/>
                    </a:cxn>
                    <a:cxn ang="0">
                      <a:pos x="269" y="819"/>
                    </a:cxn>
                    <a:cxn ang="0">
                      <a:pos x="532" y="956"/>
                    </a:cxn>
                    <a:cxn ang="0">
                      <a:pos x="707" y="897"/>
                    </a:cxn>
                    <a:cxn ang="0">
                      <a:pos x="831" y="697"/>
                    </a:cxn>
                    <a:cxn ang="0">
                      <a:pos x="866" y="721"/>
                    </a:cxn>
                    <a:cxn ang="0">
                      <a:pos x="729" y="1015"/>
                    </a:cxn>
                    <a:cxn ang="0">
                      <a:pos x="447" y="1149"/>
                    </a:cxn>
                    <a:cxn ang="0">
                      <a:pos x="132" y="996"/>
                    </a:cxn>
                    <a:cxn ang="0">
                      <a:pos x="0" y="588"/>
                    </a:cxn>
                    <a:cxn ang="0">
                      <a:pos x="135" y="155"/>
                    </a:cxn>
                    <a:cxn ang="0">
                      <a:pos x="472" y="0"/>
                    </a:cxn>
                    <a:cxn ang="0">
                      <a:pos x="755" y="119"/>
                    </a:cxn>
                    <a:cxn ang="0">
                      <a:pos x="866" y="441"/>
                    </a:cxn>
                    <a:cxn ang="0">
                      <a:pos x="159" y="441"/>
                    </a:cxn>
                    <a:cxn ang="0">
                      <a:pos x="159" y="373"/>
                    </a:cxn>
                    <a:cxn ang="0">
                      <a:pos x="632" y="373"/>
                    </a:cxn>
                    <a:cxn ang="0">
                      <a:pos x="608" y="225"/>
                    </a:cxn>
                    <a:cxn ang="0">
                      <a:pos x="526" y="122"/>
                    </a:cxn>
                    <a:cxn ang="0">
                      <a:pos x="410" y="84"/>
                    </a:cxn>
                    <a:cxn ang="0">
                      <a:pos x="244" y="159"/>
                    </a:cxn>
                    <a:cxn ang="0">
                      <a:pos x="159" y="373"/>
                    </a:cxn>
                  </a:cxnLst>
                  <a:rect l="0" t="0" r="r" b="b"/>
                  <a:pathLst>
                    <a:path w="866" h="1149">
                      <a:moveTo>
                        <a:pt x="159" y="441"/>
                      </a:moveTo>
                      <a:cubicBezTo>
                        <a:pt x="158" y="602"/>
                        <a:pt x="196" y="728"/>
                        <a:pt x="269" y="819"/>
                      </a:cubicBezTo>
                      <a:cubicBezTo>
                        <a:pt x="343" y="911"/>
                        <a:pt x="431" y="956"/>
                        <a:pt x="532" y="956"/>
                      </a:cubicBezTo>
                      <a:cubicBezTo>
                        <a:pt x="599" y="956"/>
                        <a:pt x="657" y="936"/>
                        <a:pt x="707" y="897"/>
                      </a:cubicBezTo>
                      <a:cubicBezTo>
                        <a:pt x="755" y="858"/>
                        <a:pt x="798" y="792"/>
                        <a:pt x="831" y="697"/>
                      </a:cubicBezTo>
                      <a:cubicBezTo>
                        <a:pt x="842" y="706"/>
                        <a:pt x="854" y="713"/>
                        <a:pt x="866" y="721"/>
                      </a:cubicBezTo>
                      <a:cubicBezTo>
                        <a:pt x="850" y="828"/>
                        <a:pt x="803" y="926"/>
                        <a:pt x="729" y="1015"/>
                      </a:cubicBezTo>
                      <a:cubicBezTo>
                        <a:pt x="655" y="1105"/>
                        <a:pt x="559" y="1149"/>
                        <a:pt x="447" y="1149"/>
                      </a:cubicBezTo>
                      <a:cubicBezTo>
                        <a:pt x="324" y="1149"/>
                        <a:pt x="218" y="1099"/>
                        <a:pt x="132" y="996"/>
                      </a:cubicBezTo>
                      <a:cubicBezTo>
                        <a:pt x="44" y="895"/>
                        <a:pt x="0" y="760"/>
                        <a:pt x="0" y="588"/>
                      </a:cubicBezTo>
                      <a:cubicBezTo>
                        <a:pt x="0" y="403"/>
                        <a:pt x="46" y="260"/>
                        <a:pt x="135" y="155"/>
                      </a:cubicBezTo>
                      <a:cubicBezTo>
                        <a:pt x="223" y="51"/>
                        <a:pt x="337" y="0"/>
                        <a:pt x="472" y="0"/>
                      </a:cubicBezTo>
                      <a:cubicBezTo>
                        <a:pt x="588" y="0"/>
                        <a:pt x="682" y="40"/>
                        <a:pt x="755" y="119"/>
                      </a:cubicBezTo>
                      <a:cubicBezTo>
                        <a:pt x="828" y="200"/>
                        <a:pt x="866" y="307"/>
                        <a:pt x="866" y="441"/>
                      </a:cubicBezTo>
                      <a:cubicBezTo>
                        <a:pt x="629" y="441"/>
                        <a:pt x="394" y="441"/>
                        <a:pt x="159" y="441"/>
                      </a:cubicBezTo>
                      <a:close/>
                      <a:moveTo>
                        <a:pt x="159" y="373"/>
                      </a:moveTo>
                      <a:cubicBezTo>
                        <a:pt x="316" y="373"/>
                        <a:pt x="474" y="373"/>
                        <a:pt x="632" y="373"/>
                      </a:cubicBezTo>
                      <a:cubicBezTo>
                        <a:pt x="629" y="303"/>
                        <a:pt x="621" y="255"/>
                        <a:pt x="608" y="225"/>
                      </a:cubicBezTo>
                      <a:cubicBezTo>
                        <a:pt x="590" y="182"/>
                        <a:pt x="562" y="147"/>
                        <a:pt x="526" y="122"/>
                      </a:cubicBezTo>
                      <a:cubicBezTo>
                        <a:pt x="489" y="96"/>
                        <a:pt x="450" y="84"/>
                        <a:pt x="410" y="84"/>
                      </a:cubicBezTo>
                      <a:cubicBezTo>
                        <a:pt x="348" y="84"/>
                        <a:pt x="292" y="108"/>
                        <a:pt x="244" y="159"/>
                      </a:cubicBezTo>
                      <a:cubicBezTo>
                        <a:pt x="196" y="211"/>
                        <a:pt x="166" y="281"/>
                        <a:pt x="159" y="373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09" name="Freeform 885"/>
                <p:cNvSpPr>
                  <a:spLocks/>
                </p:cNvSpPr>
                <p:nvPr/>
              </p:nvSpPr>
              <p:spPr bwMode="auto">
                <a:xfrm>
                  <a:off x="4071" y="11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340" y="484"/>
                    </a:cxn>
                    <a:cxn ang="0">
                      <a:pos x="782" y="484"/>
                    </a:cxn>
                    <a:cxn ang="0">
                      <a:pos x="782" y="254"/>
                    </a:cxn>
                    <a:cxn ang="0">
                      <a:pos x="774" y="119"/>
                    </a:cxn>
                    <a:cxn ang="0">
                      <a:pos x="737" y="67"/>
                    </a:cxn>
                    <a:cxn ang="0">
                      <a:pos x="627" y="45"/>
                    </a:cxn>
                    <a:cxn ang="0">
                      <a:pos x="627" y="0"/>
                    </a:cxn>
                    <a:cxn ang="0">
                      <a:pos x="1122" y="0"/>
                    </a:cxn>
                    <a:cxn ang="0">
                      <a:pos x="1122" y="45"/>
                    </a:cxn>
                    <a:cxn ang="0">
                      <a:pos x="1021" y="62"/>
                    </a:cxn>
                    <a:cxn ang="0">
                      <a:pos x="977" y="109"/>
                    </a:cxn>
                    <a:cxn ang="0">
                      <a:pos x="966" y="254"/>
                    </a:cxn>
                    <a:cxn ang="0">
                      <a:pos x="966" y="829"/>
                    </a:cxn>
                    <a:cxn ang="0">
                      <a:pos x="975" y="965"/>
                    </a:cxn>
                    <a:cxn ang="0">
                      <a:pos x="1015" y="1017"/>
                    </a:cxn>
                    <a:cxn ang="0">
                      <a:pos x="1122" y="1039"/>
                    </a:cxn>
                    <a:cxn ang="0">
                      <a:pos x="1122" y="1083"/>
                    </a:cxn>
                    <a:cxn ang="0">
                      <a:pos x="627" y="1083"/>
                    </a:cxn>
                    <a:cxn ang="0">
                      <a:pos x="627" y="1039"/>
                    </a:cxn>
                    <a:cxn ang="0">
                      <a:pos x="751" y="1003"/>
                    </a:cxn>
                    <a:cxn ang="0">
                      <a:pos x="782" y="829"/>
                    </a:cxn>
                    <a:cxn ang="0">
                      <a:pos x="782" y="560"/>
                    </a:cxn>
                    <a:cxn ang="0">
                      <a:pos x="340" y="560"/>
                    </a:cxn>
                    <a:cxn ang="0">
                      <a:pos x="340" y="829"/>
                    </a:cxn>
                    <a:cxn ang="0">
                      <a:pos x="348" y="965"/>
                    </a:cxn>
                    <a:cxn ang="0">
                      <a:pos x="389" y="1017"/>
                    </a:cxn>
                    <a:cxn ang="0">
                      <a:pos x="495" y="1039"/>
                    </a:cxn>
                    <a:cxn ang="0">
                      <a:pos x="495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8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8" y="118"/>
                    </a:cxn>
                    <a:cxn ang="0">
                      <a:pos x="107" y="65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95" y="0"/>
                    </a:cxn>
                    <a:cxn ang="0">
                      <a:pos x="495" y="45"/>
                    </a:cxn>
                    <a:cxn ang="0">
                      <a:pos x="395" y="62"/>
                    </a:cxn>
                    <a:cxn ang="0">
                      <a:pos x="351" y="109"/>
                    </a:cxn>
                    <a:cxn ang="0">
                      <a:pos x="340" y="254"/>
                    </a:cxn>
                    <a:cxn ang="0">
                      <a:pos x="340" y="484"/>
                    </a:cxn>
                  </a:cxnLst>
                  <a:rect l="0" t="0" r="r" b="b"/>
                  <a:pathLst>
                    <a:path w="1122" h="1083">
                      <a:moveTo>
                        <a:pt x="340" y="484"/>
                      </a:moveTo>
                      <a:cubicBezTo>
                        <a:pt x="487" y="484"/>
                        <a:pt x="634" y="484"/>
                        <a:pt x="782" y="484"/>
                      </a:cubicBezTo>
                      <a:cubicBezTo>
                        <a:pt x="782" y="407"/>
                        <a:pt x="782" y="331"/>
                        <a:pt x="782" y="254"/>
                      </a:cubicBezTo>
                      <a:cubicBezTo>
                        <a:pt x="782" y="185"/>
                        <a:pt x="780" y="141"/>
                        <a:pt x="774" y="119"/>
                      </a:cubicBezTo>
                      <a:cubicBezTo>
                        <a:pt x="769" y="100"/>
                        <a:pt x="756" y="82"/>
                        <a:pt x="737" y="67"/>
                      </a:cubicBezTo>
                      <a:cubicBezTo>
                        <a:pt x="715" y="52"/>
                        <a:pt x="679" y="45"/>
                        <a:pt x="627" y="45"/>
                      </a:cubicBezTo>
                      <a:cubicBezTo>
                        <a:pt x="627" y="30"/>
                        <a:pt x="627" y="15"/>
                        <a:pt x="627" y="0"/>
                      </a:cubicBezTo>
                      <a:cubicBezTo>
                        <a:pt x="792" y="0"/>
                        <a:pt x="956" y="0"/>
                        <a:pt x="1122" y="0"/>
                      </a:cubicBezTo>
                      <a:cubicBezTo>
                        <a:pt x="1122" y="15"/>
                        <a:pt x="1122" y="30"/>
                        <a:pt x="1122" y="45"/>
                      </a:cubicBezTo>
                      <a:cubicBezTo>
                        <a:pt x="1076" y="45"/>
                        <a:pt x="1042" y="51"/>
                        <a:pt x="1021" y="62"/>
                      </a:cubicBezTo>
                      <a:cubicBezTo>
                        <a:pt x="1000" y="72"/>
                        <a:pt x="985" y="89"/>
                        <a:pt x="977" y="109"/>
                      </a:cubicBezTo>
                      <a:cubicBezTo>
                        <a:pt x="970" y="130"/>
                        <a:pt x="966" y="178"/>
                        <a:pt x="966" y="254"/>
                      </a:cubicBezTo>
                      <a:cubicBezTo>
                        <a:pt x="966" y="446"/>
                        <a:pt x="966" y="637"/>
                        <a:pt x="966" y="829"/>
                      </a:cubicBezTo>
                      <a:cubicBezTo>
                        <a:pt x="966" y="897"/>
                        <a:pt x="970" y="942"/>
                        <a:pt x="975" y="965"/>
                      </a:cubicBezTo>
                      <a:cubicBezTo>
                        <a:pt x="981" y="987"/>
                        <a:pt x="994" y="1005"/>
                        <a:pt x="1015" y="1017"/>
                      </a:cubicBezTo>
                      <a:cubicBezTo>
                        <a:pt x="1037" y="1032"/>
                        <a:pt x="1072" y="1039"/>
                        <a:pt x="1122" y="1039"/>
                      </a:cubicBezTo>
                      <a:cubicBezTo>
                        <a:pt x="1122" y="1054"/>
                        <a:pt x="1122" y="1068"/>
                        <a:pt x="1122" y="1083"/>
                      </a:cubicBezTo>
                      <a:cubicBezTo>
                        <a:pt x="956" y="1083"/>
                        <a:pt x="792" y="1083"/>
                        <a:pt x="627" y="1083"/>
                      </a:cubicBezTo>
                      <a:cubicBezTo>
                        <a:pt x="627" y="1068"/>
                        <a:pt x="627" y="1054"/>
                        <a:pt x="627" y="1039"/>
                      </a:cubicBezTo>
                      <a:cubicBezTo>
                        <a:pt x="689" y="1039"/>
                        <a:pt x="729" y="1028"/>
                        <a:pt x="751" y="1003"/>
                      </a:cubicBezTo>
                      <a:cubicBezTo>
                        <a:pt x="772" y="979"/>
                        <a:pt x="782" y="921"/>
                        <a:pt x="782" y="829"/>
                      </a:cubicBezTo>
                      <a:cubicBezTo>
                        <a:pt x="782" y="740"/>
                        <a:pt x="782" y="650"/>
                        <a:pt x="782" y="560"/>
                      </a:cubicBezTo>
                      <a:cubicBezTo>
                        <a:pt x="634" y="560"/>
                        <a:pt x="487" y="560"/>
                        <a:pt x="340" y="560"/>
                      </a:cubicBezTo>
                      <a:cubicBezTo>
                        <a:pt x="340" y="650"/>
                        <a:pt x="340" y="740"/>
                        <a:pt x="340" y="829"/>
                      </a:cubicBezTo>
                      <a:cubicBezTo>
                        <a:pt x="340" y="897"/>
                        <a:pt x="344" y="942"/>
                        <a:pt x="348" y="965"/>
                      </a:cubicBezTo>
                      <a:cubicBezTo>
                        <a:pt x="354" y="987"/>
                        <a:pt x="368" y="1005"/>
                        <a:pt x="389" y="1017"/>
                      </a:cubicBezTo>
                      <a:cubicBezTo>
                        <a:pt x="410" y="1032"/>
                        <a:pt x="446" y="1039"/>
                        <a:pt x="495" y="1039"/>
                      </a:cubicBezTo>
                      <a:cubicBezTo>
                        <a:pt x="495" y="1054"/>
                        <a:pt x="495" y="1068"/>
                        <a:pt x="495" y="1083"/>
                      </a:cubicBezTo>
                      <a:cubicBezTo>
                        <a:pt x="330" y="1083"/>
                        <a:pt x="165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8" y="1000"/>
                      </a:cubicBezTo>
                      <a:cubicBezTo>
                        <a:pt x="147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85"/>
                        <a:pt x="153" y="141"/>
                        <a:pt x="148" y="118"/>
                      </a:cubicBezTo>
                      <a:cubicBezTo>
                        <a:pt x="142" y="96"/>
                        <a:pt x="128" y="78"/>
                        <a:pt x="107" y="65"/>
                      </a:cubicBezTo>
                      <a:cubicBezTo>
                        <a:pt x="85" y="52"/>
                        <a:pt x="49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5" y="0"/>
                        <a:pt x="330" y="0"/>
                        <a:pt x="495" y="0"/>
                      </a:cubicBezTo>
                      <a:cubicBezTo>
                        <a:pt x="495" y="15"/>
                        <a:pt x="495" y="30"/>
                        <a:pt x="495" y="45"/>
                      </a:cubicBezTo>
                      <a:cubicBezTo>
                        <a:pt x="449" y="45"/>
                        <a:pt x="415" y="51"/>
                        <a:pt x="395" y="62"/>
                      </a:cubicBezTo>
                      <a:cubicBezTo>
                        <a:pt x="374" y="72"/>
                        <a:pt x="359" y="89"/>
                        <a:pt x="351" y="109"/>
                      </a:cubicBezTo>
                      <a:cubicBezTo>
                        <a:pt x="344" y="130"/>
                        <a:pt x="340" y="178"/>
                        <a:pt x="340" y="254"/>
                      </a:cubicBezTo>
                      <a:cubicBezTo>
                        <a:pt x="340" y="331"/>
                        <a:pt x="340" y="407"/>
                        <a:pt x="340" y="484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0" name="Freeform 886"/>
                <p:cNvSpPr>
                  <a:spLocks/>
                </p:cNvSpPr>
                <p:nvPr/>
              </p:nvSpPr>
              <p:spPr bwMode="auto">
                <a:xfrm>
                  <a:off x="4250" y="11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339" y="750"/>
                    </a:cxn>
                    <a:cxn ang="0">
                      <a:pos x="782" y="208"/>
                    </a:cxn>
                    <a:cxn ang="0">
                      <a:pos x="749" y="81"/>
                    </a:cxn>
                    <a:cxn ang="0">
                      <a:pos x="646" y="45"/>
                    </a:cxn>
                    <a:cxn ang="0">
                      <a:pos x="646" y="0"/>
                    </a:cxn>
                    <a:cxn ang="0">
                      <a:pos x="1121" y="0"/>
                    </a:cxn>
                    <a:cxn ang="0">
                      <a:pos x="1121" y="45"/>
                    </a:cxn>
                    <a:cxn ang="0">
                      <a:pos x="1020" y="60"/>
                    </a:cxn>
                    <a:cxn ang="0">
                      <a:pos x="980" y="100"/>
                    </a:cxn>
                    <a:cxn ang="0">
                      <a:pos x="966" y="254"/>
                    </a:cxn>
                    <a:cxn ang="0">
                      <a:pos x="966" y="829"/>
                    </a:cxn>
                    <a:cxn ang="0">
                      <a:pos x="978" y="977"/>
                    </a:cxn>
                    <a:cxn ang="0">
                      <a:pos x="1017" y="1020"/>
                    </a:cxn>
                    <a:cxn ang="0">
                      <a:pos x="1121" y="1039"/>
                    </a:cxn>
                    <a:cxn ang="0">
                      <a:pos x="1121" y="1083"/>
                    </a:cxn>
                    <a:cxn ang="0">
                      <a:pos x="627" y="1083"/>
                    </a:cxn>
                    <a:cxn ang="0">
                      <a:pos x="627" y="1039"/>
                    </a:cxn>
                    <a:cxn ang="0">
                      <a:pos x="750" y="1003"/>
                    </a:cxn>
                    <a:cxn ang="0">
                      <a:pos x="782" y="829"/>
                    </a:cxn>
                    <a:cxn ang="0">
                      <a:pos x="782" y="319"/>
                    </a:cxn>
                    <a:cxn ang="0">
                      <a:pos x="339" y="862"/>
                    </a:cxn>
                    <a:cxn ang="0">
                      <a:pos x="366" y="1000"/>
                    </a:cxn>
                    <a:cxn ang="0">
                      <a:pos x="472" y="1039"/>
                    </a:cxn>
                    <a:cxn ang="0">
                      <a:pos x="472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7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3" y="104"/>
                    </a:cxn>
                    <a:cxn ang="0">
                      <a:pos x="105" y="63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94" y="0"/>
                    </a:cxn>
                    <a:cxn ang="0">
                      <a:pos x="494" y="45"/>
                    </a:cxn>
                    <a:cxn ang="0">
                      <a:pos x="394" y="60"/>
                    </a:cxn>
                    <a:cxn ang="0">
                      <a:pos x="354" y="100"/>
                    </a:cxn>
                    <a:cxn ang="0">
                      <a:pos x="339" y="254"/>
                    </a:cxn>
                    <a:cxn ang="0">
                      <a:pos x="339" y="750"/>
                    </a:cxn>
                  </a:cxnLst>
                  <a:rect l="0" t="0" r="r" b="b"/>
                  <a:pathLst>
                    <a:path w="1121" h="1083">
                      <a:moveTo>
                        <a:pt x="339" y="750"/>
                      </a:moveTo>
                      <a:cubicBezTo>
                        <a:pt x="485" y="568"/>
                        <a:pt x="636" y="390"/>
                        <a:pt x="782" y="208"/>
                      </a:cubicBezTo>
                      <a:cubicBezTo>
                        <a:pt x="780" y="148"/>
                        <a:pt x="769" y="106"/>
                        <a:pt x="749" y="81"/>
                      </a:cubicBezTo>
                      <a:cubicBezTo>
                        <a:pt x="729" y="58"/>
                        <a:pt x="694" y="46"/>
                        <a:pt x="646" y="45"/>
                      </a:cubicBezTo>
                      <a:cubicBezTo>
                        <a:pt x="646" y="30"/>
                        <a:pt x="646" y="15"/>
                        <a:pt x="646" y="0"/>
                      </a:cubicBezTo>
                      <a:cubicBezTo>
                        <a:pt x="804" y="0"/>
                        <a:pt x="962" y="0"/>
                        <a:pt x="1121" y="0"/>
                      </a:cubicBezTo>
                      <a:cubicBezTo>
                        <a:pt x="1121" y="15"/>
                        <a:pt x="1121" y="30"/>
                        <a:pt x="1121" y="45"/>
                      </a:cubicBezTo>
                      <a:cubicBezTo>
                        <a:pt x="1071" y="45"/>
                        <a:pt x="1037" y="50"/>
                        <a:pt x="1020" y="60"/>
                      </a:cubicBezTo>
                      <a:cubicBezTo>
                        <a:pt x="1004" y="71"/>
                        <a:pt x="990" y="85"/>
                        <a:pt x="980" y="100"/>
                      </a:cubicBezTo>
                      <a:cubicBezTo>
                        <a:pt x="971" y="116"/>
                        <a:pt x="966" y="168"/>
                        <a:pt x="966" y="254"/>
                      </a:cubicBezTo>
                      <a:cubicBezTo>
                        <a:pt x="966" y="446"/>
                        <a:pt x="966" y="637"/>
                        <a:pt x="966" y="829"/>
                      </a:cubicBezTo>
                      <a:cubicBezTo>
                        <a:pt x="966" y="913"/>
                        <a:pt x="971" y="962"/>
                        <a:pt x="978" y="977"/>
                      </a:cubicBezTo>
                      <a:cubicBezTo>
                        <a:pt x="986" y="994"/>
                        <a:pt x="999" y="1008"/>
                        <a:pt x="1017" y="1020"/>
                      </a:cubicBezTo>
                      <a:cubicBezTo>
                        <a:pt x="1034" y="1033"/>
                        <a:pt x="1068" y="1039"/>
                        <a:pt x="1121" y="1039"/>
                      </a:cubicBezTo>
                      <a:cubicBezTo>
                        <a:pt x="1121" y="1054"/>
                        <a:pt x="1121" y="1068"/>
                        <a:pt x="1121" y="1083"/>
                      </a:cubicBezTo>
                      <a:cubicBezTo>
                        <a:pt x="956" y="1083"/>
                        <a:pt x="791" y="1083"/>
                        <a:pt x="627" y="1083"/>
                      </a:cubicBezTo>
                      <a:cubicBezTo>
                        <a:pt x="627" y="1068"/>
                        <a:pt x="627" y="1054"/>
                        <a:pt x="627" y="1039"/>
                      </a:cubicBezTo>
                      <a:cubicBezTo>
                        <a:pt x="688" y="1039"/>
                        <a:pt x="729" y="1028"/>
                        <a:pt x="750" y="1003"/>
                      </a:cubicBezTo>
                      <a:cubicBezTo>
                        <a:pt x="772" y="979"/>
                        <a:pt x="782" y="921"/>
                        <a:pt x="782" y="829"/>
                      </a:cubicBezTo>
                      <a:cubicBezTo>
                        <a:pt x="782" y="659"/>
                        <a:pt x="782" y="489"/>
                        <a:pt x="782" y="319"/>
                      </a:cubicBezTo>
                      <a:cubicBezTo>
                        <a:pt x="636" y="502"/>
                        <a:pt x="485" y="680"/>
                        <a:pt x="339" y="862"/>
                      </a:cubicBezTo>
                      <a:cubicBezTo>
                        <a:pt x="341" y="929"/>
                        <a:pt x="349" y="975"/>
                        <a:pt x="366" y="1000"/>
                      </a:cubicBezTo>
                      <a:cubicBezTo>
                        <a:pt x="383" y="1025"/>
                        <a:pt x="417" y="1038"/>
                        <a:pt x="472" y="1039"/>
                      </a:cubicBezTo>
                      <a:cubicBezTo>
                        <a:pt x="472" y="1054"/>
                        <a:pt x="472" y="1068"/>
                        <a:pt x="472" y="1083"/>
                      </a:cubicBezTo>
                      <a:cubicBezTo>
                        <a:pt x="315" y="1083"/>
                        <a:pt x="157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7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70"/>
                        <a:pt x="150" y="119"/>
                        <a:pt x="143" y="104"/>
                      </a:cubicBezTo>
                      <a:cubicBezTo>
                        <a:pt x="135" y="89"/>
                        <a:pt x="122" y="76"/>
                        <a:pt x="105" y="63"/>
                      </a:cubicBezTo>
                      <a:cubicBezTo>
                        <a:pt x="88" y="51"/>
                        <a:pt x="53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5" y="0"/>
                        <a:pt x="330" y="0"/>
                        <a:pt x="494" y="0"/>
                      </a:cubicBezTo>
                      <a:cubicBezTo>
                        <a:pt x="494" y="15"/>
                        <a:pt x="494" y="30"/>
                        <a:pt x="494" y="45"/>
                      </a:cubicBezTo>
                      <a:cubicBezTo>
                        <a:pt x="445" y="45"/>
                        <a:pt x="411" y="50"/>
                        <a:pt x="394" y="60"/>
                      </a:cubicBezTo>
                      <a:cubicBezTo>
                        <a:pt x="378" y="71"/>
                        <a:pt x="364" y="85"/>
                        <a:pt x="354" y="100"/>
                      </a:cubicBezTo>
                      <a:cubicBezTo>
                        <a:pt x="344" y="116"/>
                        <a:pt x="339" y="168"/>
                        <a:pt x="339" y="254"/>
                      </a:cubicBezTo>
                      <a:cubicBezTo>
                        <a:pt x="339" y="419"/>
                        <a:pt x="339" y="585"/>
                        <a:pt x="339" y="75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1" name="Freeform 887"/>
                <p:cNvSpPr>
                  <a:spLocks/>
                </p:cNvSpPr>
                <p:nvPr/>
              </p:nvSpPr>
              <p:spPr bwMode="auto">
                <a:xfrm>
                  <a:off x="4427" y="115"/>
                  <a:ext cx="156" cy="162"/>
                </a:xfrm>
                <a:custGeom>
                  <a:avLst/>
                  <a:gdLst/>
                  <a:ahLst/>
                  <a:cxnLst>
                    <a:cxn ang="0">
                      <a:pos x="725" y="486"/>
                    </a:cxn>
                    <a:cxn ang="0">
                      <a:pos x="725" y="254"/>
                    </a:cxn>
                    <a:cxn ang="0">
                      <a:pos x="716" y="109"/>
                    </a:cxn>
                    <a:cxn ang="0">
                      <a:pos x="672" y="60"/>
                    </a:cxn>
                    <a:cxn ang="0">
                      <a:pos x="572" y="45"/>
                    </a:cxn>
                    <a:cxn ang="0">
                      <a:pos x="572" y="0"/>
                    </a:cxn>
                    <a:cxn ang="0">
                      <a:pos x="1066" y="0"/>
                    </a:cxn>
                    <a:cxn ang="0">
                      <a:pos x="1066" y="45"/>
                    </a:cxn>
                    <a:cxn ang="0">
                      <a:pos x="965" y="60"/>
                    </a:cxn>
                    <a:cxn ang="0">
                      <a:pos x="925" y="100"/>
                    </a:cxn>
                    <a:cxn ang="0">
                      <a:pos x="911" y="254"/>
                    </a:cxn>
                    <a:cxn ang="0">
                      <a:pos x="911" y="829"/>
                    </a:cxn>
                    <a:cxn ang="0">
                      <a:pos x="922" y="973"/>
                    </a:cxn>
                    <a:cxn ang="0">
                      <a:pos x="965" y="1022"/>
                    </a:cxn>
                    <a:cxn ang="0">
                      <a:pos x="1066" y="1039"/>
                    </a:cxn>
                    <a:cxn ang="0">
                      <a:pos x="1066" y="1083"/>
                    </a:cxn>
                    <a:cxn ang="0">
                      <a:pos x="547" y="1083"/>
                    </a:cxn>
                    <a:cxn ang="0">
                      <a:pos x="547" y="1039"/>
                    </a:cxn>
                    <a:cxn ang="0">
                      <a:pos x="664" y="1026"/>
                    </a:cxn>
                    <a:cxn ang="0">
                      <a:pos x="709" y="981"/>
                    </a:cxn>
                    <a:cxn ang="0">
                      <a:pos x="725" y="829"/>
                    </a:cxn>
                    <a:cxn ang="0">
                      <a:pos x="725" y="564"/>
                    </a:cxn>
                    <a:cxn ang="0">
                      <a:pos x="380" y="652"/>
                    </a:cxn>
                    <a:cxn ang="0">
                      <a:pos x="225" y="625"/>
                    </a:cxn>
                    <a:cxn ang="0">
                      <a:pos x="156" y="564"/>
                    </a:cxn>
                    <a:cxn ang="0">
                      <a:pos x="142" y="451"/>
                    </a:cxn>
                    <a:cxn ang="0">
                      <a:pos x="142" y="254"/>
                    </a:cxn>
                    <a:cxn ang="0">
                      <a:pos x="132" y="116"/>
                    </a:cxn>
                    <a:cxn ang="0">
                      <a:pos x="92" y="64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481" y="0"/>
                    </a:cxn>
                    <a:cxn ang="0">
                      <a:pos x="481" y="45"/>
                    </a:cxn>
                    <a:cxn ang="0">
                      <a:pos x="380" y="60"/>
                    </a:cxn>
                    <a:cxn ang="0">
                      <a:pos x="340" y="100"/>
                    </a:cxn>
                    <a:cxn ang="0">
                      <a:pos x="326" y="254"/>
                    </a:cxn>
                    <a:cxn ang="0">
                      <a:pos x="326" y="388"/>
                    </a:cxn>
                    <a:cxn ang="0">
                      <a:pos x="337" y="493"/>
                    </a:cxn>
                    <a:cxn ang="0">
                      <a:pos x="386" y="538"/>
                    </a:cxn>
                    <a:cxn ang="0">
                      <a:pos x="495" y="557"/>
                    </a:cxn>
                    <a:cxn ang="0">
                      <a:pos x="725" y="486"/>
                    </a:cxn>
                  </a:cxnLst>
                  <a:rect l="0" t="0" r="r" b="b"/>
                  <a:pathLst>
                    <a:path w="1066" h="1083">
                      <a:moveTo>
                        <a:pt x="725" y="486"/>
                      </a:moveTo>
                      <a:cubicBezTo>
                        <a:pt x="725" y="409"/>
                        <a:pt x="725" y="332"/>
                        <a:pt x="725" y="254"/>
                      </a:cubicBezTo>
                      <a:cubicBezTo>
                        <a:pt x="725" y="180"/>
                        <a:pt x="722" y="131"/>
                        <a:pt x="716" y="109"/>
                      </a:cubicBezTo>
                      <a:cubicBezTo>
                        <a:pt x="708" y="88"/>
                        <a:pt x="693" y="71"/>
                        <a:pt x="672" y="60"/>
                      </a:cubicBezTo>
                      <a:cubicBezTo>
                        <a:pt x="650" y="50"/>
                        <a:pt x="616" y="45"/>
                        <a:pt x="572" y="45"/>
                      </a:cubicBezTo>
                      <a:cubicBezTo>
                        <a:pt x="572" y="30"/>
                        <a:pt x="572" y="15"/>
                        <a:pt x="572" y="0"/>
                      </a:cubicBezTo>
                      <a:cubicBezTo>
                        <a:pt x="736" y="0"/>
                        <a:pt x="901" y="0"/>
                        <a:pt x="1066" y="0"/>
                      </a:cubicBezTo>
                      <a:cubicBezTo>
                        <a:pt x="1066" y="15"/>
                        <a:pt x="1066" y="30"/>
                        <a:pt x="1066" y="45"/>
                      </a:cubicBezTo>
                      <a:cubicBezTo>
                        <a:pt x="1016" y="45"/>
                        <a:pt x="982" y="50"/>
                        <a:pt x="965" y="60"/>
                      </a:cubicBezTo>
                      <a:cubicBezTo>
                        <a:pt x="949" y="71"/>
                        <a:pt x="936" y="85"/>
                        <a:pt x="925" y="100"/>
                      </a:cubicBezTo>
                      <a:cubicBezTo>
                        <a:pt x="916" y="116"/>
                        <a:pt x="911" y="168"/>
                        <a:pt x="911" y="254"/>
                      </a:cubicBezTo>
                      <a:cubicBezTo>
                        <a:pt x="911" y="446"/>
                        <a:pt x="911" y="637"/>
                        <a:pt x="911" y="829"/>
                      </a:cubicBezTo>
                      <a:cubicBezTo>
                        <a:pt x="911" y="903"/>
                        <a:pt x="914" y="951"/>
                        <a:pt x="922" y="973"/>
                      </a:cubicBezTo>
                      <a:cubicBezTo>
                        <a:pt x="928" y="995"/>
                        <a:pt x="943" y="1012"/>
                        <a:pt x="965" y="1022"/>
                      </a:cubicBezTo>
                      <a:cubicBezTo>
                        <a:pt x="987" y="1033"/>
                        <a:pt x="1021" y="1039"/>
                        <a:pt x="1066" y="1039"/>
                      </a:cubicBezTo>
                      <a:cubicBezTo>
                        <a:pt x="1066" y="1054"/>
                        <a:pt x="1066" y="1068"/>
                        <a:pt x="1066" y="1083"/>
                      </a:cubicBezTo>
                      <a:cubicBezTo>
                        <a:pt x="893" y="1083"/>
                        <a:pt x="720" y="1083"/>
                        <a:pt x="547" y="1083"/>
                      </a:cubicBezTo>
                      <a:cubicBezTo>
                        <a:pt x="547" y="1068"/>
                        <a:pt x="547" y="1054"/>
                        <a:pt x="547" y="1039"/>
                      </a:cubicBezTo>
                      <a:cubicBezTo>
                        <a:pt x="606" y="1036"/>
                        <a:pt x="645" y="1032"/>
                        <a:pt x="664" y="1026"/>
                      </a:cubicBezTo>
                      <a:cubicBezTo>
                        <a:pt x="682" y="1020"/>
                        <a:pt x="697" y="1006"/>
                        <a:pt x="709" y="981"/>
                      </a:cubicBezTo>
                      <a:cubicBezTo>
                        <a:pt x="720" y="956"/>
                        <a:pt x="725" y="906"/>
                        <a:pt x="725" y="829"/>
                      </a:cubicBezTo>
                      <a:cubicBezTo>
                        <a:pt x="725" y="740"/>
                        <a:pt x="725" y="652"/>
                        <a:pt x="725" y="564"/>
                      </a:cubicBezTo>
                      <a:cubicBezTo>
                        <a:pt x="617" y="624"/>
                        <a:pt x="501" y="652"/>
                        <a:pt x="380" y="652"/>
                      </a:cubicBezTo>
                      <a:cubicBezTo>
                        <a:pt x="313" y="652"/>
                        <a:pt x="262" y="644"/>
                        <a:pt x="225" y="625"/>
                      </a:cubicBezTo>
                      <a:cubicBezTo>
                        <a:pt x="188" y="607"/>
                        <a:pt x="166" y="588"/>
                        <a:pt x="156" y="564"/>
                      </a:cubicBezTo>
                      <a:cubicBezTo>
                        <a:pt x="147" y="541"/>
                        <a:pt x="142" y="503"/>
                        <a:pt x="142" y="451"/>
                      </a:cubicBezTo>
                      <a:cubicBezTo>
                        <a:pt x="142" y="386"/>
                        <a:pt x="142" y="320"/>
                        <a:pt x="142" y="254"/>
                      </a:cubicBezTo>
                      <a:cubicBezTo>
                        <a:pt x="142" y="185"/>
                        <a:pt x="138" y="138"/>
                        <a:pt x="132" y="116"/>
                      </a:cubicBezTo>
                      <a:cubicBezTo>
                        <a:pt x="127" y="93"/>
                        <a:pt x="114" y="78"/>
                        <a:pt x="92" y="64"/>
                      </a:cubicBezTo>
                      <a:cubicBezTo>
                        <a:pt x="71" y="51"/>
                        <a:pt x="41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60" y="0"/>
                        <a:pt x="321" y="0"/>
                        <a:pt x="481" y="0"/>
                      </a:cubicBezTo>
                      <a:cubicBezTo>
                        <a:pt x="481" y="15"/>
                        <a:pt x="481" y="30"/>
                        <a:pt x="481" y="45"/>
                      </a:cubicBezTo>
                      <a:cubicBezTo>
                        <a:pt x="431" y="45"/>
                        <a:pt x="397" y="50"/>
                        <a:pt x="380" y="60"/>
                      </a:cubicBezTo>
                      <a:cubicBezTo>
                        <a:pt x="364" y="71"/>
                        <a:pt x="351" y="85"/>
                        <a:pt x="340" y="100"/>
                      </a:cubicBezTo>
                      <a:cubicBezTo>
                        <a:pt x="330" y="116"/>
                        <a:pt x="326" y="168"/>
                        <a:pt x="326" y="254"/>
                      </a:cubicBezTo>
                      <a:cubicBezTo>
                        <a:pt x="326" y="299"/>
                        <a:pt x="326" y="344"/>
                        <a:pt x="326" y="388"/>
                      </a:cubicBezTo>
                      <a:cubicBezTo>
                        <a:pt x="326" y="440"/>
                        <a:pt x="329" y="475"/>
                        <a:pt x="337" y="493"/>
                      </a:cubicBezTo>
                      <a:cubicBezTo>
                        <a:pt x="343" y="511"/>
                        <a:pt x="361" y="526"/>
                        <a:pt x="386" y="538"/>
                      </a:cubicBezTo>
                      <a:cubicBezTo>
                        <a:pt x="412" y="551"/>
                        <a:pt x="447" y="557"/>
                        <a:pt x="495" y="557"/>
                      </a:cubicBezTo>
                      <a:cubicBezTo>
                        <a:pt x="576" y="557"/>
                        <a:pt x="654" y="534"/>
                        <a:pt x="725" y="486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2" name="Freeform 888"/>
                <p:cNvSpPr>
                  <a:spLocks noEditPoints="1"/>
                </p:cNvSpPr>
                <p:nvPr/>
              </p:nvSpPr>
              <p:spPr bwMode="auto">
                <a:xfrm>
                  <a:off x="4603" y="11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159" y="441"/>
                    </a:cxn>
                    <a:cxn ang="0">
                      <a:pos x="269" y="819"/>
                    </a:cxn>
                    <a:cxn ang="0">
                      <a:pos x="531" y="956"/>
                    </a:cxn>
                    <a:cxn ang="0">
                      <a:pos x="707" y="897"/>
                    </a:cxn>
                    <a:cxn ang="0">
                      <a:pos x="831" y="697"/>
                    </a:cxn>
                    <a:cxn ang="0">
                      <a:pos x="865" y="721"/>
                    </a:cxn>
                    <a:cxn ang="0">
                      <a:pos x="729" y="1015"/>
                    </a:cxn>
                    <a:cxn ang="0">
                      <a:pos x="447" y="1149"/>
                    </a:cxn>
                    <a:cxn ang="0">
                      <a:pos x="132" y="996"/>
                    </a:cxn>
                    <a:cxn ang="0">
                      <a:pos x="0" y="588"/>
                    </a:cxn>
                    <a:cxn ang="0">
                      <a:pos x="135" y="155"/>
                    </a:cxn>
                    <a:cxn ang="0">
                      <a:pos x="472" y="0"/>
                    </a:cxn>
                    <a:cxn ang="0">
                      <a:pos x="755" y="119"/>
                    </a:cxn>
                    <a:cxn ang="0">
                      <a:pos x="865" y="441"/>
                    </a:cxn>
                    <a:cxn ang="0">
                      <a:pos x="159" y="441"/>
                    </a:cxn>
                    <a:cxn ang="0">
                      <a:pos x="159" y="373"/>
                    </a:cxn>
                    <a:cxn ang="0">
                      <a:pos x="632" y="373"/>
                    </a:cxn>
                    <a:cxn ang="0">
                      <a:pos x="608" y="225"/>
                    </a:cxn>
                    <a:cxn ang="0">
                      <a:pos x="526" y="122"/>
                    </a:cxn>
                    <a:cxn ang="0">
                      <a:pos x="410" y="84"/>
                    </a:cxn>
                    <a:cxn ang="0">
                      <a:pos x="245" y="159"/>
                    </a:cxn>
                    <a:cxn ang="0">
                      <a:pos x="159" y="373"/>
                    </a:cxn>
                  </a:cxnLst>
                  <a:rect l="0" t="0" r="r" b="b"/>
                  <a:pathLst>
                    <a:path w="865" h="1149">
                      <a:moveTo>
                        <a:pt x="159" y="441"/>
                      </a:moveTo>
                      <a:cubicBezTo>
                        <a:pt x="157" y="602"/>
                        <a:pt x="195" y="728"/>
                        <a:pt x="269" y="819"/>
                      </a:cubicBezTo>
                      <a:cubicBezTo>
                        <a:pt x="343" y="911"/>
                        <a:pt x="431" y="956"/>
                        <a:pt x="531" y="956"/>
                      </a:cubicBezTo>
                      <a:cubicBezTo>
                        <a:pt x="598" y="956"/>
                        <a:pt x="657" y="936"/>
                        <a:pt x="707" y="897"/>
                      </a:cubicBezTo>
                      <a:cubicBezTo>
                        <a:pt x="756" y="858"/>
                        <a:pt x="798" y="792"/>
                        <a:pt x="831" y="697"/>
                      </a:cubicBezTo>
                      <a:cubicBezTo>
                        <a:pt x="842" y="706"/>
                        <a:pt x="854" y="713"/>
                        <a:pt x="865" y="721"/>
                      </a:cubicBezTo>
                      <a:cubicBezTo>
                        <a:pt x="850" y="828"/>
                        <a:pt x="803" y="926"/>
                        <a:pt x="729" y="1015"/>
                      </a:cubicBezTo>
                      <a:cubicBezTo>
                        <a:pt x="655" y="1105"/>
                        <a:pt x="560" y="1149"/>
                        <a:pt x="447" y="1149"/>
                      </a:cubicBezTo>
                      <a:cubicBezTo>
                        <a:pt x="324" y="1149"/>
                        <a:pt x="218" y="1099"/>
                        <a:pt x="132" y="996"/>
                      </a:cubicBezTo>
                      <a:cubicBezTo>
                        <a:pt x="45" y="895"/>
                        <a:pt x="0" y="760"/>
                        <a:pt x="0" y="588"/>
                      </a:cubicBezTo>
                      <a:cubicBezTo>
                        <a:pt x="0" y="403"/>
                        <a:pt x="46" y="260"/>
                        <a:pt x="135" y="155"/>
                      </a:cubicBezTo>
                      <a:cubicBezTo>
                        <a:pt x="223" y="51"/>
                        <a:pt x="338" y="0"/>
                        <a:pt x="472" y="0"/>
                      </a:cubicBezTo>
                      <a:cubicBezTo>
                        <a:pt x="587" y="0"/>
                        <a:pt x="682" y="40"/>
                        <a:pt x="755" y="119"/>
                      </a:cubicBezTo>
                      <a:cubicBezTo>
                        <a:pt x="827" y="200"/>
                        <a:pt x="865" y="307"/>
                        <a:pt x="865" y="441"/>
                      </a:cubicBezTo>
                      <a:cubicBezTo>
                        <a:pt x="630" y="441"/>
                        <a:pt x="394" y="441"/>
                        <a:pt x="159" y="441"/>
                      </a:cubicBezTo>
                      <a:close/>
                      <a:moveTo>
                        <a:pt x="159" y="373"/>
                      </a:moveTo>
                      <a:cubicBezTo>
                        <a:pt x="316" y="373"/>
                        <a:pt x="474" y="373"/>
                        <a:pt x="632" y="373"/>
                      </a:cubicBezTo>
                      <a:cubicBezTo>
                        <a:pt x="629" y="303"/>
                        <a:pt x="620" y="255"/>
                        <a:pt x="608" y="225"/>
                      </a:cubicBezTo>
                      <a:cubicBezTo>
                        <a:pt x="590" y="182"/>
                        <a:pt x="563" y="147"/>
                        <a:pt x="526" y="122"/>
                      </a:cubicBezTo>
                      <a:cubicBezTo>
                        <a:pt x="490" y="96"/>
                        <a:pt x="450" y="84"/>
                        <a:pt x="410" y="84"/>
                      </a:cubicBezTo>
                      <a:cubicBezTo>
                        <a:pt x="349" y="84"/>
                        <a:pt x="292" y="108"/>
                        <a:pt x="245" y="159"/>
                      </a:cubicBezTo>
                      <a:cubicBezTo>
                        <a:pt x="196" y="211"/>
                        <a:pt x="166" y="281"/>
                        <a:pt x="159" y="373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3" name="Freeform 889"/>
                <p:cNvSpPr>
                  <a:spLocks/>
                </p:cNvSpPr>
                <p:nvPr/>
              </p:nvSpPr>
              <p:spPr bwMode="auto">
                <a:xfrm>
                  <a:off x="4751" y="11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431" y="352"/>
                    </a:cxn>
                    <a:cxn ang="0">
                      <a:pos x="350" y="516"/>
                    </a:cxn>
                    <a:cxn ang="0">
                      <a:pos x="217" y="574"/>
                    </a:cxn>
                    <a:cxn ang="0">
                      <a:pos x="65" y="497"/>
                    </a:cxn>
                    <a:cxn ang="0">
                      <a:pos x="0" y="288"/>
                    </a:cxn>
                    <a:cxn ang="0">
                      <a:pos x="72" y="80"/>
                    </a:cxn>
                    <a:cxn ang="0">
                      <a:pos x="244" y="0"/>
                    </a:cxn>
                    <a:cxn ang="0">
                      <a:pos x="368" y="42"/>
                    </a:cxn>
                    <a:cxn ang="0">
                      <a:pos x="417" y="130"/>
                    </a:cxn>
                    <a:cxn ang="0">
                      <a:pos x="404" y="166"/>
                    </a:cxn>
                    <a:cxn ang="0">
                      <a:pos x="365" y="181"/>
                    </a:cxn>
                    <a:cxn ang="0">
                      <a:pos x="315" y="158"/>
                    </a:cxn>
                    <a:cxn ang="0">
                      <a:pos x="303" y="111"/>
                    </a:cxn>
                    <a:cxn ang="0">
                      <a:pos x="280" y="58"/>
                    </a:cxn>
                    <a:cxn ang="0">
                      <a:pos x="226" y="40"/>
                    </a:cxn>
                    <a:cxn ang="0">
                      <a:pos x="136" y="84"/>
                    </a:cxn>
                    <a:cxn ang="0">
                      <a:pos x="91" y="237"/>
                    </a:cxn>
                    <a:cxn ang="0">
                      <a:pos x="136" y="408"/>
                    </a:cxn>
                    <a:cxn ang="0">
                      <a:pos x="257" y="482"/>
                    </a:cxn>
                    <a:cxn ang="0">
                      <a:pos x="356" y="442"/>
                    </a:cxn>
                    <a:cxn ang="0">
                      <a:pos x="415" y="344"/>
                    </a:cxn>
                    <a:cxn ang="0">
                      <a:pos x="431" y="352"/>
                    </a:cxn>
                  </a:cxnLst>
                  <a:rect l="0" t="0" r="r" b="b"/>
                  <a:pathLst>
                    <a:path w="431" h="574">
                      <a:moveTo>
                        <a:pt x="431" y="352"/>
                      </a:moveTo>
                      <a:cubicBezTo>
                        <a:pt x="418" y="423"/>
                        <a:pt x="390" y="477"/>
                        <a:pt x="350" y="516"/>
                      </a:cubicBezTo>
                      <a:cubicBezTo>
                        <a:pt x="311" y="555"/>
                        <a:pt x="265" y="574"/>
                        <a:pt x="217" y="574"/>
                      </a:cubicBezTo>
                      <a:cubicBezTo>
                        <a:pt x="159" y="574"/>
                        <a:pt x="108" y="549"/>
                        <a:pt x="65" y="497"/>
                      </a:cubicBezTo>
                      <a:cubicBezTo>
                        <a:pt x="23" y="445"/>
                        <a:pt x="0" y="376"/>
                        <a:pt x="0" y="288"/>
                      </a:cubicBezTo>
                      <a:cubicBezTo>
                        <a:pt x="0" y="203"/>
                        <a:pt x="25" y="134"/>
                        <a:pt x="72" y="80"/>
                      </a:cubicBezTo>
                      <a:cubicBezTo>
                        <a:pt x="119" y="26"/>
                        <a:pt x="177" y="0"/>
                        <a:pt x="244" y="0"/>
                      </a:cubicBezTo>
                      <a:cubicBezTo>
                        <a:pt x="295" y="0"/>
                        <a:pt x="336" y="14"/>
                        <a:pt x="368" y="42"/>
                      </a:cubicBezTo>
                      <a:cubicBezTo>
                        <a:pt x="400" y="71"/>
                        <a:pt x="417" y="100"/>
                        <a:pt x="417" y="130"/>
                      </a:cubicBezTo>
                      <a:cubicBezTo>
                        <a:pt x="417" y="145"/>
                        <a:pt x="412" y="157"/>
                        <a:pt x="404" y="166"/>
                      </a:cubicBezTo>
                      <a:cubicBezTo>
                        <a:pt x="394" y="176"/>
                        <a:pt x="381" y="181"/>
                        <a:pt x="365" y="181"/>
                      </a:cubicBezTo>
                      <a:cubicBezTo>
                        <a:pt x="343" y="181"/>
                        <a:pt x="326" y="173"/>
                        <a:pt x="315" y="158"/>
                      </a:cubicBezTo>
                      <a:cubicBezTo>
                        <a:pt x="309" y="150"/>
                        <a:pt x="304" y="134"/>
                        <a:pt x="303" y="111"/>
                      </a:cubicBezTo>
                      <a:cubicBezTo>
                        <a:pt x="301" y="88"/>
                        <a:pt x="293" y="70"/>
                        <a:pt x="280" y="58"/>
                      </a:cubicBezTo>
                      <a:cubicBezTo>
                        <a:pt x="267" y="46"/>
                        <a:pt x="249" y="40"/>
                        <a:pt x="226" y="40"/>
                      </a:cubicBezTo>
                      <a:cubicBezTo>
                        <a:pt x="189" y="40"/>
                        <a:pt x="159" y="55"/>
                        <a:pt x="136" y="84"/>
                      </a:cubicBezTo>
                      <a:cubicBezTo>
                        <a:pt x="106" y="122"/>
                        <a:pt x="91" y="173"/>
                        <a:pt x="91" y="237"/>
                      </a:cubicBezTo>
                      <a:cubicBezTo>
                        <a:pt x="91" y="301"/>
                        <a:pt x="106" y="358"/>
                        <a:pt x="136" y="408"/>
                      </a:cubicBezTo>
                      <a:cubicBezTo>
                        <a:pt x="165" y="457"/>
                        <a:pt x="206" y="482"/>
                        <a:pt x="257" y="482"/>
                      </a:cubicBezTo>
                      <a:cubicBezTo>
                        <a:pt x="293" y="482"/>
                        <a:pt x="327" y="469"/>
                        <a:pt x="356" y="442"/>
                      </a:cubicBezTo>
                      <a:cubicBezTo>
                        <a:pt x="376" y="424"/>
                        <a:pt x="396" y="392"/>
                        <a:pt x="415" y="344"/>
                      </a:cubicBezTo>
                      <a:cubicBezTo>
                        <a:pt x="421" y="347"/>
                        <a:pt x="426" y="349"/>
                        <a:pt x="431" y="352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4" name="Freeform 890"/>
                <p:cNvSpPr>
                  <a:spLocks/>
                </p:cNvSpPr>
                <p:nvPr/>
              </p:nvSpPr>
              <p:spPr bwMode="auto">
                <a:xfrm>
                  <a:off x="4896" y="113"/>
                  <a:ext cx="154" cy="164"/>
                </a:xfrm>
                <a:custGeom>
                  <a:avLst/>
                  <a:gdLst/>
                  <a:ahLst/>
                  <a:cxnLst>
                    <a:cxn ang="0">
                      <a:pos x="522" y="548"/>
                    </a:cxn>
                    <a:cxn ang="0">
                      <a:pos x="372" y="548"/>
                    </a:cxn>
                    <a:cxn ang="0">
                      <a:pos x="244" y="326"/>
                    </a:cxn>
                    <a:cxn ang="0">
                      <a:pos x="220" y="287"/>
                    </a:cxn>
                    <a:cxn ang="0">
                      <a:pos x="190" y="274"/>
                    </a:cxn>
                    <a:cxn ang="0">
                      <a:pos x="169" y="276"/>
                    </a:cxn>
                    <a:cxn ang="0">
                      <a:pos x="169" y="421"/>
                    </a:cxn>
                    <a:cxn ang="0">
                      <a:pos x="176" y="495"/>
                    </a:cxn>
                    <a:cxn ang="0">
                      <a:pos x="199" y="519"/>
                    </a:cxn>
                    <a:cxn ang="0">
                      <a:pos x="255" y="526"/>
                    </a:cxn>
                    <a:cxn ang="0">
                      <a:pos x="255" y="548"/>
                    </a:cxn>
                    <a:cxn ang="0">
                      <a:pos x="0" y="548"/>
                    </a:cxn>
                    <a:cxn ang="0">
                      <a:pos x="0" y="526"/>
                    </a:cxn>
                    <a:cxn ang="0">
                      <a:pos x="63" y="506"/>
                    </a:cxn>
                    <a:cxn ang="0">
                      <a:pos x="77" y="421"/>
                    </a:cxn>
                    <a:cxn ang="0">
                      <a:pos x="77" y="133"/>
                    </a:cxn>
                    <a:cxn ang="0">
                      <a:pos x="71" y="58"/>
                    </a:cxn>
                    <a:cxn ang="0">
                      <a:pos x="52" y="38"/>
                    </a:cxn>
                    <a:cxn ang="0">
                      <a:pos x="0" y="29"/>
                    </a:cxn>
                    <a:cxn ang="0">
                      <a:pos x="0" y="6"/>
                    </a:cxn>
                    <a:cxn ang="0">
                      <a:pos x="255" y="6"/>
                    </a:cxn>
                    <a:cxn ang="0">
                      <a:pos x="255" y="29"/>
                    </a:cxn>
                    <a:cxn ang="0">
                      <a:pos x="198" y="36"/>
                    </a:cxn>
                    <a:cxn ang="0">
                      <a:pos x="178" y="53"/>
                    </a:cxn>
                    <a:cxn ang="0">
                      <a:pos x="169" y="133"/>
                    </a:cxn>
                    <a:cxn ang="0">
                      <a:pos x="169" y="240"/>
                    </a:cxn>
                    <a:cxn ang="0">
                      <a:pos x="187" y="241"/>
                    </a:cxn>
                    <a:cxn ang="0">
                      <a:pos x="251" y="220"/>
                    </a:cxn>
                    <a:cxn ang="0">
                      <a:pos x="303" y="134"/>
                    </a:cxn>
                    <a:cxn ang="0">
                      <a:pos x="340" y="49"/>
                    </a:cxn>
                    <a:cxn ang="0">
                      <a:pos x="379" y="14"/>
                    </a:cxn>
                    <a:cxn ang="0">
                      <a:pos x="433" y="0"/>
                    </a:cxn>
                    <a:cxn ang="0">
                      <a:pos x="481" y="15"/>
                    </a:cxn>
                    <a:cxn ang="0">
                      <a:pos x="498" y="55"/>
                    </a:cxn>
                    <a:cxn ang="0">
                      <a:pos x="486" y="90"/>
                    </a:cxn>
                    <a:cxn ang="0">
                      <a:pos x="450" y="105"/>
                    </a:cxn>
                    <a:cxn ang="0">
                      <a:pos x="419" y="98"/>
                    </a:cxn>
                    <a:cxn ang="0">
                      <a:pos x="383" y="89"/>
                    </a:cxn>
                    <a:cxn ang="0">
                      <a:pos x="341" y="136"/>
                    </a:cxn>
                    <a:cxn ang="0">
                      <a:pos x="313" y="205"/>
                    </a:cxn>
                    <a:cxn ang="0">
                      <a:pos x="279" y="247"/>
                    </a:cxn>
                    <a:cxn ang="0">
                      <a:pos x="317" y="274"/>
                    </a:cxn>
                    <a:cxn ang="0">
                      <a:pos x="392" y="399"/>
                    </a:cxn>
                    <a:cxn ang="0">
                      <a:pos x="459" y="503"/>
                    </a:cxn>
                    <a:cxn ang="0">
                      <a:pos x="522" y="526"/>
                    </a:cxn>
                    <a:cxn ang="0">
                      <a:pos x="522" y="548"/>
                    </a:cxn>
                  </a:cxnLst>
                  <a:rect l="0" t="0" r="r" b="b"/>
                  <a:pathLst>
                    <a:path w="522" h="548">
                      <a:moveTo>
                        <a:pt x="522" y="548"/>
                      </a:moveTo>
                      <a:cubicBezTo>
                        <a:pt x="472" y="548"/>
                        <a:pt x="422" y="548"/>
                        <a:pt x="372" y="548"/>
                      </a:cubicBezTo>
                      <a:cubicBezTo>
                        <a:pt x="325" y="475"/>
                        <a:pt x="282" y="402"/>
                        <a:pt x="244" y="326"/>
                      </a:cubicBezTo>
                      <a:cubicBezTo>
                        <a:pt x="236" y="309"/>
                        <a:pt x="227" y="296"/>
                        <a:pt x="220" y="287"/>
                      </a:cubicBezTo>
                      <a:cubicBezTo>
                        <a:pt x="213" y="279"/>
                        <a:pt x="203" y="274"/>
                        <a:pt x="190" y="274"/>
                      </a:cubicBezTo>
                      <a:cubicBezTo>
                        <a:pt x="186" y="274"/>
                        <a:pt x="179" y="275"/>
                        <a:pt x="169" y="276"/>
                      </a:cubicBezTo>
                      <a:cubicBezTo>
                        <a:pt x="169" y="324"/>
                        <a:pt x="169" y="372"/>
                        <a:pt x="169" y="421"/>
                      </a:cubicBezTo>
                      <a:cubicBezTo>
                        <a:pt x="169" y="459"/>
                        <a:pt x="172" y="484"/>
                        <a:pt x="176" y="495"/>
                      </a:cubicBezTo>
                      <a:cubicBezTo>
                        <a:pt x="179" y="506"/>
                        <a:pt x="188" y="514"/>
                        <a:pt x="199" y="519"/>
                      </a:cubicBezTo>
                      <a:cubicBezTo>
                        <a:pt x="210" y="524"/>
                        <a:pt x="229" y="526"/>
                        <a:pt x="255" y="526"/>
                      </a:cubicBezTo>
                      <a:cubicBezTo>
                        <a:pt x="255" y="533"/>
                        <a:pt x="255" y="540"/>
                        <a:pt x="255" y="548"/>
                      </a:cubicBezTo>
                      <a:cubicBezTo>
                        <a:pt x="170" y="548"/>
                        <a:pt x="85" y="548"/>
                        <a:pt x="0" y="548"/>
                      </a:cubicBezTo>
                      <a:cubicBezTo>
                        <a:pt x="0" y="540"/>
                        <a:pt x="0" y="533"/>
                        <a:pt x="0" y="526"/>
                      </a:cubicBezTo>
                      <a:cubicBezTo>
                        <a:pt x="32" y="526"/>
                        <a:pt x="54" y="519"/>
                        <a:pt x="63" y="506"/>
                      </a:cubicBezTo>
                      <a:cubicBezTo>
                        <a:pt x="72" y="494"/>
                        <a:pt x="77" y="465"/>
                        <a:pt x="77" y="421"/>
                      </a:cubicBezTo>
                      <a:cubicBezTo>
                        <a:pt x="77" y="325"/>
                        <a:pt x="77" y="229"/>
                        <a:pt x="77" y="133"/>
                      </a:cubicBezTo>
                      <a:cubicBezTo>
                        <a:pt x="77" y="91"/>
                        <a:pt x="75" y="66"/>
                        <a:pt x="71" y="58"/>
                      </a:cubicBezTo>
                      <a:cubicBezTo>
                        <a:pt x="67" y="51"/>
                        <a:pt x="60" y="44"/>
                        <a:pt x="52" y="38"/>
                      </a:cubicBezTo>
                      <a:cubicBezTo>
                        <a:pt x="44" y="32"/>
                        <a:pt x="26" y="29"/>
                        <a:pt x="0" y="29"/>
                      </a:cubicBezTo>
                      <a:cubicBezTo>
                        <a:pt x="0" y="21"/>
                        <a:pt x="0" y="14"/>
                        <a:pt x="0" y="6"/>
                      </a:cubicBezTo>
                      <a:cubicBezTo>
                        <a:pt x="85" y="6"/>
                        <a:pt x="170" y="6"/>
                        <a:pt x="255" y="6"/>
                      </a:cubicBezTo>
                      <a:cubicBezTo>
                        <a:pt x="255" y="14"/>
                        <a:pt x="255" y="21"/>
                        <a:pt x="255" y="29"/>
                      </a:cubicBezTo>
                      <a:cubicBezTo>
                        <a:pt x="224" y="29"/>
                        <a:pt x="205" y="31"/>
                        <a:pt x="198" y="36"/>
                      </a:cubicBezTo>
                      <a:cubicBezTo>
                        <a:pt x="191" y="41"/>
                        <a:pt x="184" y="47"/>
                        <a:pt x="178" y="53"/>
                      </a:cubicBezTo>
                      <a:cubicBezTo>
                        <a:pt x="172" y="60"/>
                        <a:pt x="169" y="87"/>
                        <a:pt x="169" y="133"/>
                      </a:cubicBezTo>
                      <a:cubicBezTo>
                        <a:pt x="169" y="169"/>
                        <a:pt x="169" y="204"/>
                        <a:pt x="169" y="240"/>
                      </a:cubicBezTo>
                      <a:cubicBezTo>
                        <a:pt x="177" y="240"/>
                        <a:pt x="184" y="241"/>
                        <a:pt x="187" y="241"/>
                      </a:cubicBezTo>
                      <a:cubicBezTo>
                        <a:pt x="209" y="241"/>
                        <a:pt x="231" y="234"/>
                        <a:pt x="251" y="220"/>
                      </a:cubicBezTo>
                      <a:cubicBezTo>
                        <a:pt x="270" y="206"/>
                        <a:pt x="288" y="178"/>
                        <a:pt x="303" y="134"/>
                      </a:cubicBezTo>
                      <a:cubicBezTo>
                        <a:pt x="318" y="92"/>
                        <a:pt x="331" y="64"/>
                        <a:pt x="340" y="49"/>
                      </a:cubicBezTo>
                      <a:cubicBezTo>
                        <a:pt x="349" y="35"/>
                        <a:pt x="362" y="23"/>
                        <a:pt x="379" y="14"/>
                      </a:cubicBezTo>
                      <a:cubicBezTo>
                        <a:pt x="396" y="4"/>
                        <a:pt x="414" y="0"/>
                        <a:pt x="433" y="0"/>
                      </a:cubicBezTo>
                      <a:cubicBezTo>
                        <a:pt x="453" y="0"/>
                        <a:pt x="469" y="5"/>
                        <a:pt x="481" y="15"/>
                      </a:cubicBezTo>
                      <a:cubicBezTo>
                        <a:pt x="492" y="25"/>
                        <a:pt x="498" y="39"/>
                        <a:pt x="498" y="55"/>
                      </a:cubicBezTo>
                      <a:cubicBezTo>
                        <a:pt x="498" y="69"/>
                        <a:pt x="494" y="81"/>
                        <a:pt x="486" y="90"/>
                      </a:cubicBezTo>
                      <a:cubicBezTo>
                        <a:pt x="477" y="100"/>
                        <a:pt x="465" y="105"/>
                        <a:pt x="450" y="105"/>
                      </a:cubicBezTo>
                      <a:cubicBezTo>
                        <a:pt x="442" y="105"/>
                        <a:pt x="431" y="103"/>
                        <a:pt x="419" y="98"/>
                      </a:cubicBezTo>
                      <a:cubicBezTo>
                        <a:pt x="403" y="92"/>
                        <a:pt x="392" y="89"/>
                        <a:pt x="383" y="89"/>
                      </a:cubicBezTo>
                      <a:cubicBezTo>
                        <a:pt x="366" y="89"/>
                        <a:pt x="352" y="104"/>
                        <a:pt x="341" y="136"/>
                      </a:cubicBezTo>
                      <a:cubicBezTo>
                        <a:pt x="328" y="172"/>
                        <a:pt x="319" y="195"/>
                        <a:pt x="313" y="205"/>
                      </a:cubicBezTo>
                      <a:cubicBezTo>
                        <a:pt x="307" y="215"/>
                        <a:pt x="296" y="230"/>
                        <a:pt x="279" y="247"/>
                      </a:cubicBezTo>
                      <a:cubicBezTo>
                        <a:pt x="291" y="250"/>
                        <a:pt x="303" y="259"/>
                        <a:pt x="317" y="274"/>
                      </a:cubicBezTo>
                      <a:cubicBezTo>
                        <a:pt x="330" y="289"/>
                        <a:pt x="356" y="330"/>
                        <a:pt x="392" y="399"/>
                      </a:cubicBezTo>
                      <a:cubicBezTo>
                        <a:pt x="422" y="454"/>
                        <a:pt x="444" y="488"/>
                        <a:pt x="459" y="503"/>
                      </a:cubicBezTo>
                      <a:cubicBezTo>
                        <a:pt x="473" y="518"/>
                        <a:pt x="494" y="525"/>
                        <a:pt x="522" y="526"/>
                      </a:cubicBezTo>
                      <a:cubicBezTo>
                        <a:pt x="522" y="533"/>
                        <a:pt x="522" y="540"/>
                        <a:pt x="522" y="548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5" name="Freeform 891"/>
                <p:cNvSpPr>
                  <a:spLocks noEditPoints="1"/>
                </p:cNvSpPr>
                <p:nvPr/>
              </p:nvSpPr>
              <p:spPr bwMode="auto">
                <a:xfrm>
                  <a:off x="5063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247" y="0"/>
                    </a:cxn>
                    <a:cxn ang="0">
                      <a:pos x="433" y="94"/>
                    </a:cxn>
                    <a:cxn ang="0">
                      <a:pos x="493" y="277"/>
                    </a:cxn>
                    <a:cxn ang="0">
                      <a:pos x="460" y="424"/>
                    </a:cxn>
                    <a:cxn ang="0">
                      <a:pos x="370" y="536"/>
                    </a:cxn>
                    <a:cxn ang="0">
                      <a:pos x="241" y="574"/>
                    </a:cxn>
                    <a:cxn ang="0">
                      <a:pos x="57" y="477"/>
                    </a:cxn>
                    <a:cxn ang="0">
                      <a:pos x="0" y="292"/>
                    </a:cxn>
                    <a:cxn ang="0">
                      <a:pos x="35" y="144"/>
                    </a:cxn>
                    <a:cxn ang="0">
                      <a:pos x="126" y="35"/>
                    </a:cxn>
                    <a:cxn ang="0">
                      <a:pos x="247" y="0"/>
                    </a:cxn>
                    <a:cxn ang="0">
                      <a:pos x="230" y="39"/>
                    </a:cxn>
                    <a:cxn ang="0">
                      <a:pos x="170" y="57"/>
                    </a:cxn>
                    <a:cxn ang="0">
                      <a:pos x="122" y="123"/>
                    </a:cxn>
                    <a:cxn ang="0">
                      <a:pos x="104" y="243"/>
                    </a:cxn>
                    <a:cxn ang="0">
                      <a:pos x="148" y="447"/>
                    </a:cxn>
                    <a:cxn ang="0">
                      <a:pos x="265" y="532"/>
                    </a:cxn>
                    <a:cxn ang="0">
                      <a:pos x="354" y="485"/>
                    </a:cxn>
                    <a:cxn ang="0">
                      <a:pos x="389" y="322"/>
                    </a:cxn>
                    <a:cxn ang="0">
                      <a:pos x="331" y="96"/>
                    </a:cxn>
                    <a:cxn ang="0">
                      <a:pos x="230" y="39"/>
                    </a:cxn>
                  </a:cxnLst>
                  <a:rect l="0" t="0" r="r" b="b"/>
                  <a:pathLst>
                    <a:path w="493" h="574">
                      <a:moveTo>
                        <a:pt x="247" y="0"/>
                      </a:moveTo>
                      <a:cubicBezTo>
                        <a:pt x="324" y="0"/>
                        <a:pt x="387" y="31"/>
                        <a:pt x="433" y="94"/>
                      </a:cubicBezTo>
                      <a:cubicBezTo>
                        <a:pt x="472" y="147"/>
                        <a:pt x="493" y="208"/>
                        <a:pt x="493" y="277"/>
                      </a:cubicBezTo>
                      <a:cubicBezTo>
                        <a:pt x="493" y="325"/>
                        <a:pt x="481" y="374"/>
                        <a:pt x="460" y="424"/>
                      </a:cubicBezTo>
                      <a:cubicBezTo>
                        <a:pt x="439" y="474"/>
                        <a:pt x="408" y="510"/>
                        <a:pt x="370" y="536"/>
                      </a:cubicBezTo>
                      <a:cubicBezTo>
                        <a:pt x="331" y="562"/>
                        <a:pt x="288" y="574"/>
                        <a:pt x="241" y="574"/>
                      </a:cubicBezTo>
                      <a:cubicBezTo>
                        <a:pt x="164" y="574"/>
                        <a:pt x="102" y="542"/>
                        <a:pt x="57" y="477"/>
                      </a:cubicBezTo>
                      <a:cubicBezTo>
                        <a:pt x="19" y="421"/>
                        <a:pt x="0" y="360"/>
                        <a:pt x="0" y="292"/>
                      </a:cubicBezTo>
                      <a:cubicBezTo>
                        <a:pt x="0" y="243"/>
                        <a:pt x="12" y="193"/>
                        <a:pt x="35" y="144"/>
                      </a:cubicBezTo>
                      <a:cubicBezTo>
                        <a:pt x="57" y="95"/>
                        <a:pt x="89" y="59"/>
                        <a:pt x="126" y="35"/>
                      </a:cubicBezTo>
                      <a:cubicBezTo>
                        <a:pt x="164" y="12"/>
                        <a:pt x="205" y="0"/>
                        <a:pt x="247" y="0"/>
                      </a:cubicBezTo>
                      <a:close/>
                      <a:moveTo>
                        <a:pt x="230" y="39"/>
                      </a:moveTo>
                      <a:cubicBezTo>
                        <a:pt x="210" y="39"/>
                        <a:pt x="190" y="44"/>
                        <a:pt x="170" y="57"/>
                      </a:cubicBezTo>
                      <a:cubicBezTo>
                        <a:pt x="150" y="70"/>
                        <a:pt x="134" y="91"/>
                        <a:pt x="122" y="123"/>
                      </a:cubicBezTo>
                      <a:cubicBezTo>
                        <a:pt x="110" y="154"/>
                        <a:pt x="104" y="194"/>
                        <a:pt x="104" y="243"/>
                      </a:cubicBezTo>
                      <a:cubicBezTo>
                        <a:pt x="104" y="321"/>
                        <a:pt x="119" y="389"/>
                        <a:pt x="148" y="447"/>
                      </a:cubicBezTo>
                      <a:cubicBezTo>
                        <a:pt x="177" y="504"/>
                        <a:pt x="216" y="532"/>
                        <a:pt x="265" y="532"/>
                      </a:cubicBezTo>
                      <a:cubicBezTo>
                        <a:pt x="301" y="532"/>
                        <a:pt x="331" y="516"/>
                        <a:pt x="354" y="485"/>
                      </a:cubicBezTo>
                      <a:cubicBezTo>
                        <a:pt x="377" y="453"/>
                        <a:pt x="389" y="399"/>
                        <a:pt x="389" y="322"/>
                      </a:cubicBezTo>
                      <a:cubicBezTo>
                        <a:pt x="389" y="226"/>
                        <a:pt x="369" y="151"/>
                        <a:pt x="331" y="96"/>
                      </a:cubicBezTo>
                      <a:cubicBezTo>
                        <a:pt x="305" y="57"/>
                        <a:pt x="270" y="39"/>
                        <a:pt x="230" y="3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6" name="Freeform 892"/>
                <p:cNvSpPr>
                  <a:spLocks/>
                </p:cNvSpPr>
                <p:nvPr/>
              </p:nvSpPr>
              <p:spPr bwMode="auto">
                <a:xfrm>
                  <a:off x="5225" y="115"/>
                  <a:ext cx="130" cy="162"/>
                </a:xfrm>
                <a:custGeom>
                  <a:avLst/>
                  <a:gdLst/>
                  <a:ahLst/>
                  <a:cxnLst>
                    <a:cxn ang="0">
                      <a:pos x="424" y="0"/>
                    </a:cxn>
                    <a:cxn ang="0">
                      <a:pos x="444" y="148"/>
                    </a:cxn>
                    <a:cxn ang="0">
                      <a:pos x="420" y="148"/>
                    </a:cxn>
                    <a:cxn ang="0">
                      <a:pos x="377" y="56"/>
                    </a:cxn>
                    <a:cxn ang="0">
                      <a:pos x="287" y="39"/>
                    </a:cxn>
                    <a:cxn ang="0">
                      <a:pos x="178" y="39"/>
                    </a:cxn>
                    <a:cxn ang="0">
                      <a:pos x="178" y="415"/>
                    </a:cxn>
                    <a:cxn ang="0">
                      <a:pos x="184" y="489"/>
                    </a:cxn>
                    <a:cxn ang="0">
                      <a:pos x="204" y="510"/>
                    </a:cxn>
                    <a:cxn ang="0">
                      <a:pos x="256" y="520"/>
                    </a:cxn>
                    <a:cxn ang="0">
                      <a:pos x="256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70" y="502"/>
                    </a:cxn>
                    <a:cxn ang="0">
                      <a:pos x="86" y="415"/>
                    </a:cxn>
                    <a:cxn ang="0">
                      <a:pos x="86" y="127"/>
                    </a:cxn>
                    <a:cxn ang="0">
                      <a:pos x="80" y="54"/>
                    </a:cxn>
                    <a:cxn ang="0">
                      <a:pos x="59" y="30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424" y="0"/>
                    </a:cxn>
                  </a:cxnLst>
                  <a:rect l="0" t="0" r="r" b="b"/>
                  <a:pathLst>
                    <a:path w="444" h="542">
                      <a:moveTo>
                        <a:pt x="424" y="0"/>
                      </a:moveTo>
                      <a:cubicBezTo>
                        <a:pt x="431" y="50"/>
                        <a:pt x="438" y="99"/>
                        <a:pt x="444" y="148"/>
                      </a:cubicBezTo>
                      <a:cubicBezTo>
                        <a:pt x="436" y="148"/>
                        <a:pt x="428" y="148"/>
                        <a:pt x="420" y="148"/>
                      </a:cubicBezTo>
                      <a:cubicBezTo>
                        <a:pt x="406" y="99"/>
                        <a:pt x="391" y="69"/>
                        <a:pt x="377" y="56"/>
                      </a:cubicBezTo>
                      <a:cubicBezTo>
                        <a:pt x="363" y="45"/>
                        <a:pt x="333" y="39"/>
                        <a:pt x="287" y="39"/>
                      </a:cubicBezTo>
                      <a:cubicBezTo>
                        <a:pt x="250" y="39"/>
                        <a:pt x="214" y="39"/>
                        <a:pt x="178" y="39"/>
                      </a:cubicBezTo>
                      <a:cubicBezTo>
                        <a:pt x="178" y="164"/>
                        <a:pt x="178" y="289"/>
                        <a:pt x="178" y="415"/>
                      </a:cubicBezTo>
                      <a:cubicBezTo>
                        <a:pt x="178" y="457"/>
                        <a:pt x="180" y="481"/>
                        <a:pt x="184" y="489"/>
                      </a:cubicBezTo>
                      <a:cubicBezTo>
                        <a:pt x="188" y="497"/>
                        <a:pt x="195" y="504"/>
                        <a:pt x="204" y="510"/>
                      </a:cubicBezTo>
                      <a:cubicBezTo>
                        <a:pt x="212" y="517"/>
                        <a:pt x="229" y="520"/>
                        <a:pt x="256" y="520"/>
                      </a:cubicBezTo>
                      <a:cubicBezTo>
                        <a:pt x="256" y="527"/>
                        <a:pt x="256" y="534"/>
                        <a:pt x="256" y="542"/>
                      </a:cubicBezTo>
                      <a:cubicBezTo>
                        <a:pt x="170" y="542"/>
                        <a:pt x="85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6" y="519"/>
                        <a:pt x="60" y="513"/>
                        <a:pt x="70" y="502"/>
                      </a:cubicBezTo>
                      <a:cubicBezTo>
                        <a:pt x="81" y="490"/>
                        <a:pt x="86" y="461"/>
                        <a:pt x="86" y="415"/>
                      </a:cubicBezTo>
                      <a:cubicBezTo>
                        <a:pt x="86" y="319"/>
                        <a:pt x="86" y="223"/>
                        <a:pt x="86" y="127"/>
                      </a:cubicBezTo>
                      <a:cubicBezTo>
                        <a:pt x="86" y="89"/>
                        <a:pt x="84" y="65"/>
                        <a:pt x="80" y="54"/>
                      </a:cubicBezTo>
                      <a:cubicBezTo>
                        <a:pt x="76" y="43"/>
                        <a:pt x="69" y="35"/>
                        <a:pt x="59" y="30"/>
                      </a:cubicBezTo>
                      <a:cubicBezTo>
                        <a:pt x="48" y="26"/>
                        <a:pt x="29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141" y="0"/>
                        <a:pt x="283" y="0"/>
                        <a:pt x="424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7" name="Freeform 893"/>
                <p:cNvSpPr>
                  <a:spLocks noEditPoints="1"/>
                </p:cNvSpPr>
                <p:nvPr/>
              </p:nvSpPr>
              <p:spPr bwMode="auto">
                <a:xfrm>
                  <a:off x="5368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247" y="0"/>
                    </a:cxn>
                    <a:cxn ang="0">
                      <a:pos x="434" y="94"/>
                    </a:cxn>
                    <a:cxn ang="0">
                      <a:pos x="494" y="277"/>
                    </a:cxn>
                    <a:cxn ang="0">
                      <a:pos x="461" y="424"/>
                    </a:cxn>
                    <a:cxn ang="0">
                      <a:pos x="370" y="536"/>
                    </a:cxn>
                    <a:cxn ang="0">
                      <a:pos x="241" y="574"/>
                    </a:cxn>
                    <a:cxn ang="0">
                      <a:pos x="58" y="477"/>
                    </a:cxn>
                    <a:cxn ang="0">
                      <a:pos x="0" y="292"/>
                    </a:cxn>
                    <a:cxn ang="0">
                      <a:pos x="36" y="144"/>
                    </a:cxn>
                    <a:cxn ang="0">
                      <a:pos x="127" y="35"/>
                    </a:cxn>
                    <a:cxn ang="0">
                      <a:pos x="247" y="0"/>
                    </a:cxn>
                    <a:cxn ang="0">
                      <a:pos x="230" y="39"/>
                    </a:cxn>
                    <a:cxn ang="0">
                      <a:pos x="171" y="57"/>
                    </a:cxn>
                    <a:cxn ang="0">
                      <a:pos x="123" y="123"/>
                    </a:cxn>
                    <a:cxn ang="0">
                      <a:pos x="104" y="243"/>
                    </a:cxn>
                    <a:cxn ang="0">
                      <a:pos x="149" y="447"/>
                    </a:cxn>
                    <a:cxn ang="0">
                      <a:pos x="265" y="532"/>
                    </a:cxn>
                    <a:cxn ang="0">
                      <a:pos x="355" y="485"/>
                    </a:cxn>
                    <a:cxn ang="0">
                      <a:pos x="390" y="322"/>
                    </a:cxn>
                    <a:cxn ang="0">
                      <a:pos x="331" y="96"/>
                    </a:cxn>
                    <a:cxn ang="0">
                      <a:pos x="230" y="39"/>
                    </a:cxn>
                  </a:cxnLst>
                  <a:rect l="0" t="0" r="r" b="b"/>
                  <a:pathLst>
                    <a:path w="494" h="574">
                      <a:moveTo>
                        <a:pt x="247" y="0"/>
                      </a:moveTo>
                      <a:cubicBezTo>
                        <a:pt x="325" y="0"/>
                        <a:pt x="387" y="31"/>
                        <a:pt x="434" y="94"/>
                      </a:cubicBezTo>
                      <a:cubicBezTo>
                        <a:pt x="473" y="147"/>
                        <a:pt x="494" y="208"/>
                        <a:pt x="494" y="277"/>
                      </a:cubicBezTo>
                      <a:cubicBezTo>
                        <a:pt x="494" y="325"/>
                        <a:pt x="482" y="374"/>
                        <a:pt x="461" y="424"/>
                      </a:cubicBezTo>
                      <a:cubicBezTo>
                        <a:pt x="439" y="474"/>
                        <a:pt x="409" y="510"/>
                        <a:pt x="370" y="536"/>
                      </a:cubicBezTo>
                      <a:cubicBezTo>
                        <a:pt x="332" y="562"/>
                        <a:pt x="289" y="574"/>
                        <a:pt x="241" y="574"/>
                      </a:cubicBezTo>
                      <a:cubicBezTo>
                        <a:pt x="164" y="574"/>
                        <a:pt x="102" y="542"/>
                        <a:pt x="58" y="477"/>
                      </a:cubicBezTo>
                      <a:cubicBezTo>
                        <a:pt x="20" y="421"/>
                        <a:pt x="0" y="360"/>
                        <a:pt x="0" y="292"/>
                      </a:cubicBezTo>
                      <a:cubicBezTo>
                        <a:pt x="0" y="243"/>
                        <a:pt x="12" y="193"/>
                        <a:pt x="36" y="144"/>
                      </a:cubicBezTo>
                      <a:cubicBezTo>
                        <a:pt x="58" y="95"/>
                        <a:pt x="89" y="59"/>
                        <a:pt x="127" y="35"/>
                      </a:cubicBezTo>
                      <a:cubicBezTo>
                        <a:pt x="165" y="12"/>
                        <a:pt x="205" y="0"/>
                        <a:pt x="247" y="0"/>
                      </a:cubicBezTo>
                      <a:close/>
                      <a:moveTo>
                        <a:pt x="230" y="39"/>
                      </a:moveTo>
                      <a:cubicBezTo>
                        <a:pt x="211" y="39"/>
                        <a:pt x="191" y="44"/>
                        <a:pt x="171" y="57"/>
                      </a:cubicBezTo>
                      <a:cubicBezTo>
                        <a:pt x="151" y="70"/>
                        <a:pt x="134" y="91"/>
                        <a:pt x="123" y="123"/>
                      </a:cubicBezTo>
                      <a:cubicBezTo>
                        <a:pt x="110" y="154"/>
                        <a:pt x="104" y="194"/>
                        <a:pt x="104" y="243"/>
                      </a:cubicBezTo>
                      <a:cubicBezTo>
                        <a:pt x="104" y="321"/>
                        <a:pt x="119" y="389"/>
                        <a:pt x="149" y="447"/>
                      </a:cubicBezTo>
                      <a:cubicBezTo>
                        <a:pt x="178" y="504"/>
                        <a:pt x="217" y="532"/>
                        <a:pt x="265" y="532"/>
                      </a:cubicBezTo>
                      <a:cubicBezTo>
                        <a:pt x="302" y="532"/>
                        <a:pt x="332" y="516"/>
                        <a:pt x="355" y="485"/>
                      </a:cubicBezTo>
                      <a:cubicBezTo>
                        <a:pt x="378" y="453"/>
                        <a:pt x="390" y="399"/>
                        <a:pt x="390" y="322"/>
                      </a:cubicBezTo>
                      <a:cubicBezTo>
                        <a:pt x="390" y="226"/>
                        <a:pt x="370" y="151"/>
                        <a:pt x="331" y="96"/>
                      </a:cubicBezTo>
                      <a:cubicBezTo>
                        <a:pt x="305" y="57"/>
                        <a:pt x="271" y="39"/>
                        <a:pt x="230" y="3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8" name="Freeform 894"/>
                <p:cNvSpPr>
                  <a:spLocks/>
                </p:cNvSpPr>
                <p:nvPr/>
              </p:nvSpPr>
              <p:spPr bwMode="auto">
                <a:xfrm>
                  <a:off x="5620" y="11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431" y="352"/>
                    </a:cxn>
                    <a:cxn ang="0">
                      <a:pos x="350" y="516"/>
                    </a:cxn>
                    <a:cxn ang="0">
                      <a:pos x="217" y="574"/>
                    </a:cxn>
                    <a:cxn ang="0">
                      <a:pos x="65" y="497"/>
                    </a:cxn>
                    <a:cxn ang="0">
                      <a:pos x="0" y="288"/>
                    </a:cxn>
                    <a:cxn ang="0">
                      <a:pos x="72" y="80"/>
                    </a:cxn>
                    <a:cxn ang="0">
                      <a:pos x="244" y="0"/>
                    </a:cxn>
                    <a:cxn ang="0">
                      <a:pos x="368" y="42"/>
                    </a:cxn>
                    <a:cxn ang="0">
                      <a:pos x="417" y="130"/>
                    </a:cxn>
                    <a:cxn ang="0">
                      <a:pos x="403" y="166"/>
                    </a:cxn>
                    <a:cxn ang="0">
                      <a:pos x="365" y="181"/>
                    </a:cxn>
                    <a:cxn ang="0">
                      <a:pos x="315" y="158"/>
                    </a:cxn>
                    <a:cxn ang="0">
                      <a:pos x="303" y="111"/>
                    </a:cxn>
                    <a:cxn ang="0">
                      <a:pos x="280" y="58"/>
                    </a:cxn>
                    <a:cxn ang="0">
                      <a:pos x="226" y="40"/>
                    </a:cxn>
                    <a:cxn ang="0">
                      <a:pos x="136" y="84"/>
                    </a:cxn>
                    <a:cxn ang="0">
                      <a:pos x="90" y="237"/>
                    </a:cxn>
                    <a:cxn ang="0">
                      <a:pos x="136" y="408"/>
                    </a:cxn>
                    <a:cxn ang="0">
                      <a:pos x="257" y="482"/>
                    </a:cxn>
                    <a:cxn ang="0">
                      <a:pos x="355" y="442"/>
                    </a:cxn>
                    <a:cxn ang="0">
                      <a:pos x="415" y="344"/>
                    </a:cxn>
                    <a:cxn ang="0">
                      <a:pos x="431" y="352"/>
                    </a:cxn>
                  </a:cxnLst>
                  <a:rect l="0" t="0" r="r" b="b"/>
                  <a:pathLst>
                    <a:path w="431" h="574">
                      <a:moveTo>
                        <a:pt x="431" y="352"/>
                      </a:moveTo>
                      <a:cubicBezTo>
                        <a:pt x="418" y="423"/>
                        <a:pt x="390" y="477"/>
                        <a:pt x="350" y="516"/>
                      </a:cubicBezTo>
                      <a:cubicBezTo>
                        <a:pt x="311" y="555"/>
                        <a:pt x="265" y="574"/>
                        <a:pt x="217" y="574"/>
                      </a:cubicBezTo>
                      <a:cubicBezTo>
                        <a:pt x="159" y="574"/>
                        <a:pt x="107" y="549"/>
                        <a:pt x="65" y="497"/>
                      </a:cubicBezTo>
                      <a:cubicBezTo>
                        <a:pt x="22" y="445"/>
                        <a:pt x="0" y="376"/>
                        <a:pt x="0" y="288"/>
                      </a:cubicBezTo>
                      <a:cubicBezTo>
                        <a:pt x="0" y="203"/>
                        <a:pt x="25" y="134"/>
                        <a:pt x="72" y="80"/>
                      </a:cubicBezTo>
                      <a:cubicBezTo>
                        <a:pt x="119" y="26"/>
                        <a:pt x="177" y="0"/>
                        <a:pt x="244" y="0"/>
                      </a:cubicBezTo>
                      <a:cubicBezTo>
                        <a:pt x="294" y="0"/>
                        <a:pt x="336" y="14"/>
                        <a:pt x="368" y="42"/>
                      </a:cubicBezTo>
                      <a:cubicBezTo>
                        <a:pt x="400" y="71"/>
                        <a:pt x="417" y="100"/>
                        <a:pt x="417" y="130"/>
                      </a:cubicBezTo>
                      <a:cubicBezTo>
                        <a:pt x="417" y="145"/>
                        <a:pt x="412" y="157"/>
                        <a:pt x="403" y="166"/>
                      </a:cubicBezTo>
                      <a:cubicBezTo>
                        <a:pt x="394" y="176"/>
                        <a:pt x="381" y="181"/>
                        <a:pt x="365" y="181"/>
                      </a:cubicBezTo>
                      <a:cubicBezTo>
                        <a:pt x="343" y="181"/>
                        <a:pt x="326" y="173"/>
                        <a:pt x="315" y="158"/>
                      </a:cubicBezTo>
                      <a:cubicBezTo>
                        <a:pt x="309" y="150"/>
                        <a:pt x="304" y="134"/>
                        <a:pt x="303" y="111"/>
                      </a:cubicBezTo>
                      <a:cubicBezTo>
                        <a:pt x="301" y="88"/>
                        <a:pt x="292" y="70"/>
                        <a:pt x="280" y="58"/>
                      </a:cubicBezTo>
                      <a:cubicBezTo>
                        <a:pt x="267" y="46"/>
                        <a:pt x="249" y="40"/>
                        <a:pt x="226" y="40"/>
                      </a:cubicBezTo>
                      <a:cubicBezTo>
                        <a:pt x="188" y="40"/>
                        <a:pt x="159" y="55"/>
                        <a:pt x="136" y="84"/>
                      </a:cubicBezTo>
                      <a:cubicBezTo>
                        <a:pt x="106" y="122"/>
                        <a:pt x="90" y="173"/>
                        <a:pt x="90" y="237"/>
                      </a:cubicBezTo>
                      <a:cubicBezTo>
                        <a:pt x="90" y="301"/>
                        <a:pt x="106" y="358"/>
                        <a:pt x="136" y="408"/>
                      </a:cubicBezTo>
                      <a:cubicBezTo>
                        <a:pt x="165" y="457"/>
                        <a:pt x="206" y="482"/>
                        <a:pt x="257" y="482"/>
                      </a:cubicBezTo>
                      <a:cubicBezTo>
                        <a:pt x="293" y="482"/>
                        <a:pt x="326" y="469"/>
                        <a:pt x="355" y="442"/>
                      </a:cubicBezTo>
                      <a:cubicBezTo>
                        <a:pt x="376" y="424"/>
                        <a:pt x="396" y="392"/>
                        <a:pt x="415" y="344"/>
                      </a:cubicBezTo>
                      <a:cubicBezTo>
                        <a:pt x="420" y="347"/>
                        <a:pt x="426" y="349"/>
                        <a:pt x="431" y="352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19" name="Freeform 895"/>
                <p:cNvSpPr>
                  <a:spLocks noEditPoints="1"/>
                </p:cNvSpPr>
                <p:nvPr/>
              </p:nvSpPr>
              <p:spPr bwMode="auto">
                <a:xfrm>
                  <a:off x="5769" y="110"/>
                  <a:ext cx="137" cy="171"/>
                </a:xfrm>
                <a:custGeom>
                  <a:avLst/>
                  <a:gdLst/>
                  <a:ahLst/>
                  <a:cxnLst>
                    <a:cxn ang="0">
                      <a:pos x="285" y="480"/>
                    </a:cxn>
                    <a:cxn ang="0">
                      <a:pos x="186" y="554"/>
                    </a:cxn>
                    <a:cxn ang="0">
                      <a:pos x="122" y="569"/>
                    </a:cxn>
                    <a:cxn ang="0">
                      <a:pos x="35" y="530"/>
                    </a:cxn>
                    <a:cxn ang="0">
                      <a:pos x="0" y="429"/>
                    </a:cxn>
                    <a:cxn ang="0">
                      <a:pos x="17" y="361"/>
                    </a:cxn>
                    <a:cxn ang="0">
                      <a:pos x="97" y="285"/>
                    </a:cxn>
                    <a:cxn ang="0">
                      <a:pos x="285" y="199"/>
                    </a:cxn>
                    <a:cxn ang="0">
                      <a:pos x="285" y="178"/>
                    </a:cxn>
                    <a:cxn ang="0">
                      <a:pos x="261" y="66"/>
                    </a:cxn>
                    <a:cxn ang="0">
                      <a:pos x="190" y="36"/>
                    </a:cxn>
                    <a:cxn ang="0">
                      <a:pos x="134" y="57"/>
                    </a:cxn>
                    <a:cxn ang="0">
                      <a:pos x="113" y="103"/>
                    </a:cxn>
                    <a:cxn ang="0">
                      <a:pos x="114" y="137"/>
                    </a:cxn>
                    <a:cxn ang="0">
                      <a:pos x="101" y="179"/>
                    </a:cxn>
                    <a:cxn ang="0">
                      <a:pos x="67" y="194"/>
                    </a:cxn>
                    <a:cxn ang="0">
                      <a:pos x="33" y="178"/>
                    </a:cxn>
                    <a:cxn ang="0">
                      <a:pos x="20" y="136"/>
                    </a:cxn>
                    <a:cxn ang="0">
                      <a:pos x="69" y="43"/>
                    </a:cxn>
                    <a:cxn ang="0">
                      <a:pos x="207" y="0"/>
                    </a:cxn>
                    <a:cxn ang="0">
                      <a:pos x="318" y="25"/>
                    </a:cxn>
                    <a:cxn ang="0">
                      <a:pos x="367" y="82"/>
                    </a:cxn>
                    <a:cxn ang="0">
                      <a:pos x="377" y="186"/>
                    </a:cxn>
                    <a:cxn ang="0">
                      <a:pos x="377" y="370"/>
                    </a:cxn>
                    <a:cxn ang="0">
                      <a:pos x="380" y="464"/>
                    </a:cxn>
                    <a:cxn ang="0">
                      <a:pos x="389" y="488"/>
                    </a:cxn>
                    <a:cxn ang="0">
                      <a:pos x="404" y="494"/>
                    </a:cxn>
                    <a:cxn ang="0">
                      <a:pos x="420" y="490"/>
                    </a:cxn>
                    <a:cxn ang="0">
                      <a:pos x="465" y="447"/>
                    </a:cxn>
                    <a:cxn ang="0">
                      <a:pos x="465" y="480"/>
                    </a:cxn>
                    <a:cxn ang="0">
                      <a:pos x="345" y="568"/>
                    </a:cxn>
                    <a:cxn ang="0">
                      <a:pos x="302" y="548"/>
                    </a:cxn>
                    <a:cxn ang="0">
                      <a:pos x="285" y="480"/>
                    </a:cxn>
                    <a:cxn ang="0">
                      <a:pos x="285" y="441"/>
                    </a:cxn>
                    <a:cxn ang="0">
                      <a:pos x="285" y="235"/>
                    </a:cxn>
                    <a:cxn ang="0">
                      <a:pos x="176" y="285"/>
                    </a:cxn>
                    <a:cxn ang="0">
                      <a:pos x="113" y="340"/>
                    </a:cxn>
                    <a:cxn ang="0">
                      <a:pos x="94" y="402"/>
                    </a:cxn>
                    <a:cxn ang="0">
                      <a:pos x="118" y="472"/>
                    </a:cxn>
                    <a:cxn ang="0">
                      <a:pos x="173" y="500"/>
                    </a:cxn>
                    <a:cxn ang="0">
                      <a:pos x="285" y="441"/>
                    </a:cxn>
                  </a:cxnLst>
                  <a:rect l="0" t="0" r="r" b="b"/>
                  <a:pathLst>
                    <a:path w="465" h="569">
                      <a:moveTo>
                        <a:pt x="285" y="480"/>
                      </a:moveTo>
                      <a:cubicBezTo>
                        <a:pt x="233" y="523"/>
                        <a:pt x="200" y="547"/>
                        <a:pt x="186" y="554"/>
                      </a:cubicBezTo>
                      <a:cubicBezTo>
                        <a:pt x="166" y="564"/>
                        <a:pt x="145" y="569"/>
                        <a:pt x="122" y="569"/>
                      </a:cubicBezTo>
                      <a:cubicBezTo>
                        <a:pt x="87" y="569"/>
                        <a:pt x="57" y="556"/>
                        <a:pt x="35" y="530"/>
                      </a:cubicBezTo>
                      <a:cubicBezTo>
                        <a:pt x="12" y="505"/>
                        <a:pt x="0" y="471"/>
                        <a:pt x="0" y="429"/>
                      </a:cubicBezTo>
                      <a:cubicBezTo>
                        <a:pt x="0" y="403"/>
                        <a:pt x="6" y="381"/>
                        <a:pt x="17" y="361"/>
                      </a:cubicBezTo>
                      <a:cubicBezTo>
                        <a:pt x="32" y="334"/>
                        <a:pt x="59" y="309"/>
                        <a:pt x="97" y="285"/>
                      </a:cubicBezTo>
                      <a:cubicBezTo>
                        <a:pt x="134" y="261"/>
                        <a:pt x="198" y="233"/>
                        <a:pt x="285" y="199"/>
                      </a:cubicBezTo>
                      <a:cubicBezTo>
                        <a:pt x="285" y="192"/>
                        <a:pt x="285" y="185"/>
                        <a:pt x="285" y="178"/>
                      </a:cubicBezTo>
                      <a:cubicBezTo>
                        <a:pt x="285" y="124"/>
                        <a:pt x="277" y="87"/>
                        <a:pt x="261" y="66"/>
                      </a:cubicBezTo>
                      <a:cubicBezTo>
                        <a:pt x="245" y="46"/>
                        <a:pt x="221" y="36"/>
                        <a:pt x="190" y="36"/>
                      </a:cubicBezTo>
                      <a:cubicBezTo>
                        <a:pt x="166" y="36"/>
                        <a:pt x="148" y="43"/>
                        <a:pt x="134" y="57"/>
                      </a:cubicBezTo>
                      <a:cubicBezTo>
                        <a:pt x="120" y="70"/>
                        <a:pt x="113" y="85"/>
                        <a:pt x="113" y="103"/>
                      </a:cubicBezTo>
                      <a:cubicBezTo>
                        <a:pt x="113" y="114"/>
                        <a:pt x="114" y="125"/>
                        <a:pt x="114" y="137"/>
                      </a:cubicBezTo>
                      <a:cubicBezTo>
                        <a:pt x="114" y="155"/>
                        <a:pt x="110" y="169"/>
                        <a:pt x="101" y="179"/>
                      </a:cubicBezTo>
                      <a:cubicBezTo>
                        <a:pt x="92" y="189"/>
                        <a:pt x="81" y="194"/>
                        <a:pt x="67" y="194"/>
                      </a:cubicBezTo>
                      <a:cubicBezTo>
                        <a:pt x="53" y="194"/>
                        <a:pt x="42" y="188"/>
                        <a:pt x="33" y="178"/>
                      </a:cubicBezTo>
                      <a:cubicBezTo>
                        <a:pt x="24" y="168"/>
                        <a:pt x="20" y="154"/>
                        <a:pt x="20" y="136"/>
                      </a:cubicBezTo>
                      <a:cubicBezTo>
                        <a:pt x="20" y="103"/>
                        <a:pt x="36" y="72"/>
                        <a:pt x="69" y="43"/>
                      </a:cubicBezTo>
                      <a:cubicBezTo>
                        <a:pt x="101" y="14"/>
                        <a:pt x="148" y="0"/>
                        <a:pt x="207" y="0"/>
                      </a:cubicBezTo>
                      <a:cubicBezTo>
                        <a:pt x="252" y="0"/>
                        <a:pt x="290" y="9"/>
                        <a:pt x="318" y="25"/>
                      </a:cubicBezTo>
                      <a:cubicBezTo>
                        <a:pt x="340" y="37"/>
                        <a:pt x="357" y="56"/>
                        <a:pt x="367" y="82"/>
                      </a:cubicBezTo>
                      <a:cubicBezTo>
                        <a:pt x="374" y="99"/>
                        <a:pt x="377" y="133"/>
                        <a:pt x="377" y="186"/>
                      </a:cubicBezTo>
                      <a:cubicBezTo>
                        <a:pt x="377" y="247"/>
                        <a:pt x="377" y="308"/>
                        <a:pt x="377" y="370"/>
                      </a:cubicBezTo>
                      <a:cubicBezTo>
                        <a:pt x="377" y="421"/>
                        <a:pt x="378" y="453"/>
                        <a:pt x="380" y="464"/>
                      </a:cubicBezTo>
                      <a:cubicBezTo>
                        <a:pt x="381" y="476"/>
                        <a:pt x="385" y="484"/>
                        <a:pt x="389" y="488"/>
                      </a:cubicBezTo>
                      <a:cubicBezTo>
                        <a:pt x="393" y="492"/>
                        <a:pt x="398" y="494"/>
                        <a:pt x="404" y="494"/>
                      </a:cubicBezTo>
                      <a:cubicBezTo>
                        <a:pt x="410" y="494"/>
                        <a:pt x="415" y="493"/>
                        <a:pt x="420" y="490"/>
                      </a:cubicBezTo>
                      <a:cubicBezTo>
                        <a:pt x="427" y="484"/>
                        <a:pt x="443" y="470"/>
                        <a:pt x="465" y="447"/>
                      </a:cubicBezTo>
                      <a:cubicBezTo>
                        <a:pt x="465" y="458"/>
                        <a:pt x="465" y="469"/>
                        <a:pt x="465" y="480"/>
                      </a:cubicBezTo>
                      <a:cubicBezTo>
                        <a:pt x="424" y="539"/>
                        <a:pt x="383" y="568"/>
                        <a:pt x="345" y="568"/>
                      </a:cubicBezTo>
                      <a:cubicBezTo>
                        <a:pt x="327" y="568"/>
                        <a:pt x="312" y="562"/>
                        <a:pt x="302" y="548"/>
                      </a:cubicBezTo>
                      <a:cubicBezTo>
                        <a:pt x="291" y="534"/>
                        <a:pt x="285" y="512"/>
                        <a:pt x="285" y="480"/>
                      </a:cubicBezTo>
                      <a:close/>
                      <a:moveTo>
                        <a:pt x="285" y="441"/>
                      </a:moveTo>
                      <a:cubicBezTo>
                        <a:pt x="285" y="373"/>
                        <a:pt x="285" y="304"/>
                        <a:pt x="285" y="235"/>
                      </a:cubicBezTo>
                      <a:cubicBezTo>
                        <a:pt x="229" y="259"/>
                        <a:pt x="192" y="275"/>
                        <a:pt x="176" y="285"/>
                      </a:cubicBezTo>
                      <a:cubicBezTo>
                        <a:pt x="147" y="303"/>
                        <a:pt x="126" y="321"/>
                        <a:pt x="113" y="340"/>
                      </a:cubicBezTo>
                      <a:cubicBezTo>
                        <a:pt x="100" y="358"/>
                        <a:pt x="94" y="379"/>
                        <a:pt x="94" y="402"/>
                      </a:cubicBezTo>
                      <a:cubicBezTo>
                        <a:pt x="94" y="430"/>
                        <a:pt x="102" y="453"/>
                        <a:pt x="118" y="472"/>
                      </a:cubicBezTo>
                      <a:cubicBezTo>
                        <a:pt x="134" y="491"/>
                        <a:pt x="153" y="500"/>
                        <a:pt x="173" y="500"/>
                      </a:cubicBezTo>
                      <a:cubicBezTo>
                        <a:pt x="202" y="500"/>
                        <a:pt x="239" y="481"/>
                        <a:pt x="285" y="44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0" name="Freeform 896"/>
                <p:cNvSpPr>
                  <a:spLocks/>
                </p:cNvSpPr>
                <p:nvPr/>
              </p:nvSpPr>
              <p:spPr bwMode="auto">
                <a:xfrm>
                  <a:off x="5914" y="115"/>
                  <a:ext cx="197" cy="162"/>
                </a:xfrm>
                <a:custGeom>
                  <a:avLst/>
                  <a:gdLst/>
                  <a:ahLst/>
                  <a:cxnLst>
                    <a:cxn ang="0">
                      <a:pos x="340" y="400"/>
                    </a:cxn>
                    <a:cxn ang="0">
                      <a:pos x="500" y="0"/>
                    </a:cxn>
                    <a:cxn ang="0">
                      <a:pos x="672" y="0"/>
                    </a:cxn>
                    <a:cxn ang="0">
                      <a:pos x="672" y="23"/>
                    </a:cxn>
                    <a:cxn ang="0">
                      <a:pos x="622" y="30"/>
                    </a:cxn>
                    <a:cxn ang="0">
                      <a:pos x="602" y="50"/>
                    </a:cxn>
                    <a:cxn ang="0">
                      <a:pos x="595" y="127"/>
                    </a:cxn>
                    <a:cxn ang="0">
                      <a:pos x="595" y="415"/>
                    </a:cxn>
                    <a:cxn ang="0">
                      <a:pos x="600" y="487"/>
                    </a:cxn>
                    <a:cxn ang="0">
                      <a:pos x="622" y="511"/>
                    </a:cxn>
                    <a:cxn ang="0">
                      <a:pos x="672" y="520"/>
                    </a:cxn>
                    <a:cxn ang="0">
                      <a:pos x="672" y="542"/>
                    </a:cxn>
                    <a:cxn ang="0">
                      <a:pos x="425" y="542"/>
                    </a:cxn>
                    <a:cxn ang="0">
                      <a:pos x="425" y="520"/>
                    </a:cxn>
                    <a:cxn ang="0">
                      <a:pos x="486" y="502"/>
                    </a:cxn>
                    <a:cxn ang="0">
                      <a:pos x="502" y="415"/>
                    </a:cxn>
                    <a:cxn ang="0">
                      <a:pos x="502" y="89"/>
                    </a:cxn>
                    <a:cxn ang="0">
                      <a:pos x="321" y="542"/>
                    </a:cxn>
                    <a:cxn ang="0">
                      <a:pos x="302" y="542"/>
                    </a:cxn>
                    <a:cxn ang="0">
                      <a:pos x="118" y="89"/>
                    </a:cxn>
                    <a:cxn ang="0">
                      <a:pos x="118" y="415"/>
                    </a:cxn>
                    <a:cxn ang="0">
                      <a:pos x="123" y="487"/>
                    </a:cxn>
                    <a:cxn ang="0">
                      <a:pos x="145" y="511"/>
                    </a:cxn>
                    <a:cxn ang="0">
                      <a:pos x="195" y="520"/>
                    </a:cxn>
                    <a:cxn ang="0">
                      <a:pos x="195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7" y="415"/>
                    </a:cxn>
                    <a:cxn ang="0">
                      <a:pos x="77" y="127"/>
                    </a:cxn>
                    <a:cxn ang="0">
                      <a:pos x="71" y="52"/>
                    </a:cxn>
                    <a:cxn ang="0">
                      <a:pos x="52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340" y="400"/>
                    </a:cxn>
                  </a:cxnLst>
                  <a:rect l="0" t="0" r="r" b="b"/>
                  <a:pathLst>
                    <a:path w="672" h="542">
                      <a:moveTo>
                        <a:pt x="340" y="400"/>
                      </a:moveTo>
                      <a:cubicBezTo>
                        <a:pt x="392" y="267"/>
                        <a:pt x="447" y="134"/>
                        <a:pt x="500" y="0"/>
                      </a:cubicBezTo>
                      <a:cubicBezTo>
                        <a:pt x="557" y="0"/>
                        <a:pt x="615" y="0"/>
                        <a:pt x="672" y="0"/>
                      </a:cubicBezTo>
                      <a:cubicBezTo>
                        <a:pt x="672" y="8"/>
                        <a:pt x="672" y="15"/>
                        <a:pt x="672" y="23"/>
                      </a:cubicBezTo>
                      <a:cubicBezTo>
                        <a:pt x="647" y="23"/>
                        <a:pt x="630" y="25"/>
                        <a:pt x="622" y="30"/>
                      </a:cubicBezTo>
                      <a:cubicBezTo>
                        <a:pt x="614" y="36"/>
                        <a:pt x="607" y="43"/>
                        <a:pt x="602" y="50"/>
                      </a:cubicBezTo>
                      <a:cubicBezTo>
                        <a:pt x="597" y="58"/>
                        <a:pt x="595" y="84"/>
                        <a:pt x="595" y="127"/>
                      </a:cubicBezTo>
                      <a:cubicBezTo>
                        <a:pt x="595" y="223"/>
                        <a:pt x="595" y="319"/>
                        <a:pt x="595" y="415"/>
                      </a:cubicBezTo>
                      <a:cubicBezTo>
                        <a:pt x="595" y="452"/>
                        <a:pt x="597" y="476"/>
                        <a:pt x="600" y="487"/>
                      </a:cubicBezTo>
                      <a:cubicBezTo>
                        <a:pt x="604" y="498"/>
                        <a:pt x="611" y="506"/>
                        <a:pt x="622" y="511"/>
                      </a:cubicBezTo>
                      <a:cubicBezTo>
                        <a:pt x="632" y="517"/>
                        <a:pt x="649" y="520"/>
                        <a:pt x="672" y="520"/>
                      </a:cubicBezTo>
                      <a:cubicBezTo>
                        <a:pt x="672" y="527"/>
                        <a:pt x="672" y="534"/>
                        <a:pt x="672" y="542"/>
                      </a:cubicBezTo>
                      <a:cubicBezTo>
                        <a:pt x="590" y="542"/>
                        <a:pt x="507" y="542"/>
                        <a:pt x="425" y="542"/>
                      </a:cubicBezTo>
                      <a:cubicBezTo>
                        <a:pt x="425" y="534"/>
                        <a:pt x="425" y="527"/>
                        <a:pt x="425" y="520"/>
                      </a:cubicBezTo>
                      <a:cubicBezTo>
                        <a:pt x="456" y="520"/>
                        <a:pt x="476" y="514"/>
                        <a:pt x="486" y="502"/>
                      </a:cubicBezTo>
                      <a:cubicBezTo>
                        <a:pt x="497" y="490"/>
                        <a:pt x="502" y="461"/>
                        <a:pt x="502" y="415"/>
                      </a:cubicBezTo>
                      <a:cubicBezTo>
                        <a:pt x="502" y="306"/>
                        <a:pt x="502" y="198"/>
                        <a:pt x="502" y="89"/>
                      </a:cubicBezTo>
                      <a:cubicBezTo>
                        <a:pt x="443" y="240"/>
                        <a:pt x="380" y="391"/>
                        <a:pt x="321" y="542"/>
                      </a:cubicBezTo>
                      <a:cubicBezTo>
                        <a:pt x="315" y="542"/>
                        <a:pt x="308" y="542"/>
                        <a:pt x="302" y="542"/>
                      </a:cubicBezTo>
                      <a:cubicBezTo>
                        <a:pt x="241" y="391"/>
                        <a:pt x="178" y="240"/>
                        <a:pt x="118" y="89"/>
                      </a:cubicBezTo>
                      <a:cubicBezTo>
                        <a:pt x="118" y="198"/>
                        <a:pt x="118" y="306"/>
                        <a:pt x="118" y="415"/>
                      </a:cubicBezTo>
                      <a:cubicBezTo>
                        <a:pt x="118" y="452"/>
                        <a:pt x="119" y="476"/>
                        <a:pt x="123" y="487"/>
                      </a:cubicBezTo>
                      <a:cubicBezTo>
                        <a:pt x="127" y="498"/>
                        <a:pt x="134" y="506"/>
                        <a:pt x="145" y="511"/>
                      </a:cubicBezTo>
                      <a:cubicBezTo>
                        <a:pt x="155" y="517"/>
                        <a:pt x="172" y="520"/>
                        <a:pt x="195" y="520"/>
                      </a:cubicBezTo>
                      <a:cubicBezTo>
                        <a:pt x="195" y="527"/>
                        <a:pt x="195" y="534"/>
                        <a:pt x="195" y="542"/>
                      </a:cubicBezTo>
                      <a:cubicBezTo>
                        <a:pt x="130" y="542"/>
                        <a:pt x="65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2" y="520"/>
                        <a:pt x="54" y="513"/>
                        <a:pt x="63" y="500"/>
                      </a:cubicBezTo>
                      <a:cubicBezTo>
                        <a:pt x="73" y="488"/>
                        <a:pt x="77" y="459"/>
                        <a:pt x="77" y="415"/>
                      </a:cubicBezTo>
                      <a:cubicBezTo>
                        <a:pt x="77" y="319"/>
                        <a:pt x="77" y="223"/>
                        <a:pt x="77" y="127"/>
                      </a:cubicBezTo>
                      <a:cubicBezTo>
                        <a:pt x="77" y="85"/>
                        <a:pt x="75" y="60"/>
                        <a:pt x="71" y="52"/>
                      </a:cubicBezTo>
                      <a:cubicBezTo>
                        <a:pt x="67" y="45"/>
                        <a:pt x="60" y="38"/>
                        <a:pt x="52" y="32"/>
                      </a:cubicBezTo>
                      <a:cubicBezTo>
                        <a:pt x="44" y="26"/>
                        <a:pt x="26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60" y="0"/>
                        <a:pt x="119" y="0"/>
                        <a:pt x="179" y="0"/>
                      </a:cubicBezTo>
                      <a:cubicBezTo>
                        <a:pt x="232" y="134"/>
                        <a:pt x="288" y="267"/>
                        <a:pt x="340" y="40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1" name="Freeform 897"/>
                <p:cNvSpPr>
                  <a:spLocks noEditPoints="1"/>
                </p:cNvSpPr>
                <p:nvPr/>
              </p:nvSpPr>
              <p:spPr bwMode="auto">
                <a:xfrm>
                  <a:off x="6130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247" y="0"/>
                    </a:cxn>
                    <a:cxn ang="0">
                      <a:pos x="434" y="94"/>
                    </a:cxn>
                    <a:cxn ang="0">
                      <a:pos x="493" y="277"/>
                    </a:cxn>
                    <a:cxn ang="0">
                      <a:pos x="461" y="424"/>
                    </a:cxn>
                    <a:cxn ang="0">
                      <a:pos x="370" y="536"/>
                    </a:cxn>
                    <a:cxn ang="0">
                      <a:pos x="241" y="574"/>
                    </a:cxn>
                    <a:cxn ang="0">
                      <a:pos x="57" y="477"/>
                    </a:cxn>
                    <a:cxn ang="0">
                      <a:pos x="0" y="292"/>
                    </a:cxn>
                    <a:cxn ang="0">
                      <a:pos x="35" y="144"/>
                    </a:cxn>
                    <a:cxn ang="0">
                      <a:pos x="127" y="35"/>
                    </a:cxn>
                    <a:cxn ang="0">
                      <a:pos x="247" y="0"/>
                    </a:cxn>
                    <a:cxn ang="0">
                      <a:pos x="230" y="39"/>
                    </a:cxn>
                    <a:cxn ang="0">
                      <a:pos x="171" y="57"/>
                    </a:cxn>
                    <a:cxn ang="0">
                      <a:pos x="122" y="123"/>
                    </a:cxn>
                    <a:cxn ang="0">
                      <a:pos x="104" y="243"/>
                    </a:cxn>
                    <a:cxn ang="0">
                      <a:pos x="148" y="447"/>
                    </a:cxn>
                    <a:cxn ang="0">
                      <a:pos x="265" y="532"/>
                    </a:cxn>
                    <a:cxn ang="0">
                      <a:pos x="354" y="485"/>
                    </a:cxn>
                    <a:cxn ang="0">
                      <a:pos x="390" y="322"/>
                    </a:cxn>
                    <a:cxn ang="0">
                      <a:pos x="331" y="96"/>
                    </a:cxn>
                    <a:cxn ang="0">
                      <a:pos x="230" y="39"/>
                    </a:cxn>
                  </a:cxnLst>
                  <a:rect l="0" t="0" r="r" b="b"/>
                  <a:pathLst>
                    <a:path w="493" h="574">
                      <a:moveTo>
                        <a:pt x="247" y="0"/>
                      </a:moveTo>
                      <a:cubicBezTo>
                        <a:pt x="325" y="0"/>
                        <a:pt x="387" y="31"/>
                        <a:pt x="434" y="94"/>
                      </a:cubicBezTo>
                      <a:cubicBezTo>
                        <a:pt x="473" y="147"/>
                        <a:pt x="493" y="208"/>
                        <a:pt x="493" y="277"/>
                      </a:cubicBezTo>
                      <a:cubicBezTo>
                        <a:pt x="493" y="325"/>
                        <a:pt x="482" y="374"/>
                        <a:pt x="461" y="424"/>
                      </a:cubicBezTo>
                      <a:cubicBezTo>
                        <a:pt x="439" y="474"/>
                        <a:pt x="408" y="510"/>
                        <a:pt x="370" y="536"/>
                      </a:cubicBezTo>
                      <a:cubicBezTo>
                        <a:pt x="332" y="562"/>
                        <a:pt x="289" y="574"/>
                        <a:pt x="241" y="574"/>
                      </a:cubicBezTo>
                      <a:cubicBezTo>
                        <a:pt x="164" y="574"/>
                        <a:pt x="102" y="542"/>
                        <a:pt x="57" y="477"/>
                      </a:cubicBezTo>
                      <a:cubicBezTo>
                        <a:pt x="19" y="421"/>
                        <a:pt x="0" y="360"/>
                        <a:pt x="0" y="292"/>
                      </a:cubicBezTo>
                      <a:cubicBezTo>
                        <a:pt x="0" y="243"/>
                        <a:pt x="12" y="193"/>
                        <a:pt x="35" y="144"/>
                      </a:cubicBezTo>
                      <a:cubicBezTo>
                        <a:pt x="57" y="95"/>
                        <a:pt x="89" y="59"/>
                        <a:pt x="127" y="35"/>
                      </a:cubicBezTo>
                      <a:cubicBezTo>
                        <a:pt x="165" y="12"/>
                        <a:pt x="205" y="0"/>
                        <a:pt x="247" y="0"/>
                      </a:cubicBezTo>
                      <a:close/>
                      <a:moveTo>
                        <a:pt x="230" y="39"/>
                      </a:moveTo>
                      <a:cubicBezTo>
                        <a:pt x="210" y="39"/>
                        <a:pt x="190" y="44"/>
                        <a:pt x="171" y="57"/>
                      </a:cubicBezTo>
                      <a:cubicBezTo>
                        <a:pt x="151" y="70"/>
                        <a:pt x="134" y="91"/>
                        <a:pt x="122" y="123"/>
                      </a:cubicBezTo>
                      <a:cubicBezTo>
                        <a:pt x="110" y="154"/>
                        <a:pt x="104" y="194"/>
                        <a:pt x="104" y="243"/>
                      </a:cubicBezTo>
                      <a:cubicBezTo>
                        <a:pt x="104" y="321"/>
                        <a:pt x="119" y="389"/>
                        <a:pt x="148" y="447"/>
                      </a:cubicBezTo>
                      <a:cubicBezTo>
                        <a:pt x="178" y="504"/>
                        <a:pt x="217" y="532"/>
                        <a:pt x="265" y="532"/>
                      </a:cubicBezTo>
                      <a:cubicBezTo>
                        <a:pt x="302" y="532"/>
                        <a:pt x="331" y="516"/>
                        <a:pt x="354" y="485"/>
                      </a:cubicBezTo>
                      <a:cubicBezTo>
                        <a:pt x="378" y="453"/>
                        <a:pt x="390" y="399"/>
                        <a:pt x="390" y="322"/>
                      </a:cubicBezTo>
                      <a:cubicBezTo>
                        <a:pt x="390" y="226"/>
                        <a:pt x="370" y="151"/>
                        <a:pt x="331" y="96"/>
                      </a:cubicBezTo>
                      <a:cubicBezTo>
                        <a:pt x="305" y="57"/>
                        <a:pt x="271" y="39"/>
                        <a:pt x="230" y="3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2" name="Freeform 898"/>
                <p:cNvSpPr>
                  <a:spLocks/>
                </p:cNvSpPr>
                <p:nvPr/>
              </p:nvSpPr>
              <p:spPr bwMode="auto">
                <a:xfrm>
                  <a:off x="6289" y="115"/>
                  <a:ext cx="163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38" y="0"/>
                    </a:cxn>
                    <a:cxn ang="0">
                      <a:pos x="238" y="22"/>
                    </a:cxn>
                    <a:cxn ang="0">
                      <a:pos x="226" y="22"/>
                    </a:cxn>
                    <a:cxn ang="0">
                      <a:pos x="189" y="33"/>
                    </a:cxn>
                    <a:cxn ang="0">
                      <a:pos x="176" y="62"/>
                    </a:cxn>
                    <a:cxn ang="0">
                      <a:pos x="195" y="126"/>
                    </a:cxn>
                    <a:cxn ang="0">
                      <a:pos x="319" y="399"/>
                    </a:cxn>
                    <a:cxn ang="0">
                      <a:pos x="434" y="100"/>
                    </a:cxn>
                    <a:cxn ang="0">
                      <a:pos x="443" y="52"/>
                    </a:cxn>
                    <a:cxn ang="0">
                      <a:pos x="439" y="36"/>
                    </a:cxn>
                    <a:cxn ang="0">
                      <a:pos x="425" y="26"/>
                    </a:cxn>
                    <a:cxn ang="0">
                      <a:pos x="391" y="22"/>
                    </a:cxn>
                    <a:cxn ang="0">
                      <a:pos x="391" y="0"/>
                    </a:cxn>
                    <a:cxn ang="0">
                      <a:pos x="558" y="0"/>
                    </a:cxn>
                    <a:cxn ang="0">
                      <a:pos x="558" y="22"/>
                    </a:cxn>
                    <a:cxn ang="0">
                      <a:pos x="526" y="32"/>
                    </a:cxn>
                    <a:cxn ang="0">
                      <a:pos x="502" y="58"/>
                    </a:cxn>
                    <a:cxn ang="0">
                      <a:pos x="483" y="104"/>
                    </a:cxn>
                    <a:cxn ang="0">
                      <a:pos x="275" y="644"/>
                    </a:cxn>
                    <a:cxn ang="0">
                      <a:pos x="196" y="763"/>
                    </a:cxn>
                    <a:cxn ang="0">
                      <a:pos x="101" y="803"/>
                    </a:cxn>
                    <a:cxn ang="0">
                      <a:pos x="47" y="783"/>
                    </a:cxn>
                    <a:cxn ang="0">
                      <a:pos x="26" y="736"/>
                    </a:cxn>
                    <a:cxn ang="0">
                      <a:pos x="41" y="697"/>
                    </a:cxn>
                    <a:cxn ang="0">
                      <a:pos x="84" y="682"/>
                    </a:cxn>
                    <a:cxn ang="0">
                      <a:pos x="134" y="695"/>
                    </a:cxn>
                    <a:cxn ang="0">
                      <a:pos x="162" y="703"/>
                    </a:cxn>
                    <a:cxn ang="0">
                      <a:pos x="199" y="685"/>
                    </a:cxn>
                    <a:cxn ang="0">
                      <a:pos x="238" y="614"/>
                    </a:cxn>
                    <a:cxn ang="0">
                      <a:pos x="275" y="520"/>
                    </a:cxn>
                    <a:cxn ang="0">
                      <a:pos x="91" y="112"/>
                    </a:cxn>
                    <a:cxn ang="0">
                      <a:pos x="64" y="67"/>
                    </a:cxn>
                    <a:cxn ang="0">
                      <a:pos x="41" y="39"/>
                    </a:cxn>
                    <a:cxn ang="0">
                      <a:pos x="0" y="2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58" h="803">
                      <a:moveTo>
                        <a:pt x="0" y="0"/>
                      </a:moveTo>
                      <a:cubicBezTo>
                        <a:pt x="79" y="0"/>
                        <a:pt x="159" y="0"/>
                        <a:pt x="238" y="0"/>
                      </a:cubicBezTo>
                      <a:cubicBezTo>
                        <a:pt x="238" y="8"/>
                        <a:pt x="238" y="15"/>
                        <a:pt x="238" y="22"/>
                      </a:cubicBezTo>
                      <a:cubicBezTo>
                        <a:pt x="234" y="22"/>
                        <a:pt x="230" y="22"/>
                        <a:pt x="226" y="22"/>
                      </a:cubicBezTo>
                      <a:cubicBezTo>
                        <a:pt x="210" y="22"/>
                        <a:pt x="197" y="26"/>
                        <a:pt x="189" y="33"/>
                      </a:cubicBezTo>
                      <a:cubicBezTo>
                        <a:pt x="181" y="41"/>
                        <a:pt x="176" y="51"/>
                        <a:pt x="176" y="62"/>
                      </a:cubicBezTo>
                      <a:cubicBezTo>
                        <a:pt x="176" y="78"/>
                        <a:pt x="182" y="99"/>
                        <a:pt x="195" y="126"/>
                      </a:cubicBezTo>
                      <a:cubicBezTo>
                        <a:pt x="236" y="217"/>
                        <a:pt x="278" y="308"/>
                        <a:pt x="319" y="399"/>
                      </a:cubicBezTo>
                      <a:cubicBezTo>
                        <a:pt x="356" y="299"/>
                        <a:pt x="396" y="200"/>
                        <a:pt x="434" y="100"/>
                      </a:cubicBezTo>
                      <a:cubicBezTo>
                        <a:pt x="439" y="84"/>
                        <a:pt x="443" y="68"/>
                        <a:pt x="443" y="52"/>
                      </a:cubicBezTo>
                      <a:cubicBezTo>
                        <a:pt x="443" y="45"/>
                        <a:pt x="442" y="40"/>
                        <a:pt x="439" y="36"/>
                      </a:cubicBezTo>
                      <a:cubicBezTo>
                        <a:pt x="436" y="32"/>
                        <a:pt x="431" y="29"/>
                        <a:pt x="425" y="26"/>
                      </a:cubicBezTo>
                      <a:cubicBezTo>
                        <a:pt x="419" y="23"/>
                        <a:pt x="408" y="22"/>
                        <a:pt x="391" y="22"/>
                      </a:cubicBezTo>
                      <a:cubicBezTo>
                        <a:pt x="391" y="15"/>
                        <a:pt x="391" y="8"/>
                        <a:pt x="391" y="0"/>
                      </a:cubicBezTo>
                      <a:cubicBezTo>
                        <a:pt x="447" y="0"/>
                        <a:pt x="502" y="0"/>
                        <a:pt x="558" y="0"/>
                      </a:cubicBezTo>
                      <a:cubicBezTo>
                        <a:pt x="558" y="8"/>
                        <a:pt x="558" y="15"/>
                        <a:pt x="558" y="22"/>
                      </a:cubicBezTo>
                      <a:cubicBezTo>
                        <a:pt x="544" y="24"/>
                        <a:pt x="534" y="27"/>
                        <a:pt x="526" y="32"/>
                      </a:cubicBezTo>
                      <a:cubicBezTo>
                        <a:pt x="519" y="36"/>
                        <a:pt x="510" y="45"/>
                        <a:pt x="502" y="58"/>
                      </a:cubicBezTo>
                      <a:cubicBezTo>
                        <a:pt x="498" y="63"/>
                        <a:pt x="492" y="79"/>
                        <a:pt x="483" y="104"/>
                      </a:cubicBezTo>
                      <a:cubicBezTo>
                        <a:pt x="414" y="284"/>
                        <a:pt x="343" y="463"/>
                        <a:pt x="275" y="644"/>
                      </a:cubicBezTo>
                      <a:cubicBezTo>
                        <a:pt x="255" y="697"/>
                        <a:pt x="228" y="736"/>
                        <a:pt x="196" y="763"/>
                      </a:cubicBezTo>
                      <a:cubicBezTo>
                        <a:pt x="163" y="790"/>
                        <a:pt x="132" y="803"/>
                        <a:pt x="101" y="803"/>
                      </a:cubicBezTo>
                      <a:cubicBezTo>
                        <a:pt x="80" y="803"/>
                        <a:pt x="61" y="796"/>
                        <a:pt x="47" y="783"/>
                      </a:cubicBezTo>
                      <a:cubicBezTo>
                        <a:pt x="33" y="769"/>
                        <a:pt x="26" y="754"/>
                        <a:pt x="26" y="736"/>
                      </a:cubicBezTo>
                      <a:cubicBezTo>
                        <a:pt x="26" y="720"/>
                        <a:pt x="31" y="707"/>
                        <a:pt x="41" y="697"/>
                      </a:cubicBezTo>
                      <a:cubicBezTo>
                        <a:pt x="52" y="687"/>
                        <a:pt x="65" y="682"/>
                        <a:pt x="84" y="682"/>
                      </a:cubicBezTo>
                      <a:cubicBezTo>
                        <a:pt x="96" y="682"/>
                        <a:pt x="113" y="686"/>
                        <a:pt x="134" y="695"/>
                      </a:cubicBezTo>
                      <a:cubicBezTo>
                        <a:pt x="149" y="701"/>
                        <a:pt x="158" y="703"/>
                        <a:pt x="162" y="703"/>
                      </a:cubicBezTo>
                      <a:cubicBezTo>
                        <a:pt x="173" y="703"/>
                        <a:pt x="185" y="698"/>
                        <a:pt x="199" y="685"/>
                      </a:cubicBezTo>
                      <a:cubicBezTo>
                        <a:pt x="211" y="673"/>
                        <a:pt x="225" y="649"/>
                        <a:pt x="238" y="614"/>
                      </a:cubicBezTo>
                      <a:cubicBezTo>
                        <a:pt x="250" y="583"/>
                        <a:pt x="262" y="552"/>
                        <a:pt x="275" y="520"/>
                      </a:cubicBezTo>
                      <a:cubicBezTo>
                        <a:pt x="214" y="384"/>
                        <a:pt x="151" y="248"/>
                        <a:pt x="91" y="112"/>
                      </a:cubicBezTo>
                      <a:cubicBezTo>
                        <a:pt x="85" y="100"/>
                        <a:pt x="76" y="85"/>
                        <a:pt x="64" y="67"/>
                      </a:cubicBezTo>
                      <a:cubicBezTo>
                        <a:pt x="54" y="53"/>
                        <a:pt x="47" y="43"/>
                        <a:pt x="41" y="39"/>
                      </a:cubicBezTo>
                      <a:cubicBezTo>
                        <a:pt x="33" y="32"/>
                        <a:pt x="19" y="27"/>
                        <a:pt x="0" y="22"/>
                      </a:cubicBezTo>
                      <a:cubicBezTo>
                        <a:pt x="0" y="15"/>
                        <a:pt x="0" y="8"/>
                        <a:pt x="0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3" name="Freeform 899"/>
                <p:cNvSpPr>
                  <a:spLocks/>
                </p:cNvSpPr>
                <p:nvPr/>
              </p:nvSpPr>
              <p:spPr bwMode="auto">
                <a:xfrm>
                  <a:off x="6462" y="11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391" y="39"/>
                    </a:cxn>
                    <a:cxn ang="0">
                      <a:pos x="170" y="39"/>
                    </a:cxn>
                    <a:cxn ang="0">
                      <a:pos x="170" y="415"/>
                    </a:cxn>
                    <a:cxn ang="0">
                      <a:pos x="176" y="489"/>
                    </a:cxn>
                    <a:cxn ang="0">
                      <a:pos x="196" y="510"/>
                    </a:cxn>
                    <a:cxn ang="0">
                      <a:pos x="247" y="520"/>
                    </a:cxn>
                    <a:cxn ang="0">
                      <a:pos x="247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4" y="500"/>
                    </a:cxn>
                    <a:cxn ang="0">
                      <a:pos x="78" y="415"/>
                    </a:cxn>
                    <a:cxn ang="0">
                      <a:pos x="78" y="127"/>
                    </a:cxn>
                    <a:cxn ang="0">
                      <a:pos x="72" y="52"/>
                    </a:cxn>
                    <a:cxn ang="0">
                      <a:pos x="53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561" y="0"/>
                    </a:cxn>
                    <a:cxn ang="0">
                      <a:pos x="561" y="23"/>
                    </a:cxn>
                    <a:cxn ang="0">
                      <a:pos x="510" y="30"/>
                    </a:cxn>
                    <a:cxn ang="0">
                      <a:pos x="490" y="50"/>
                    </a:cxn>
                    <a:cxn ang="0">
                      <a:pos x="483" y="127"/>
                    </a:cxn>
                    <a:cxn ang="0">
                      <a:pos x="483" y="415"/>
                    </a:cxn>
                    <a:cxn ang="0">
                      <a:pos x="489" y="489"/>
                    </a:cxn>
                    <a:cxn ang="0">
                      <a:pos x="509" y="510"/>
                    </a:cxn>
                    <a:cxn ang="0">
                      <a:pos x="561" y="520"/>
                    </a:cxn>
                    <a:cxn ang="0">
                      <a:pos x="561" y="542"/>
                    </a:cxn>
                    <a:cxn ang="0">
                      <a:pos x="314" y="542"/>
                    </a:cxn>
                    <a:cxn ang="0">
                      <a:pos x="314" y="520"/>
                    </a:cxn>
                    <a:cxn ang="0">
                      <a:pos x="375" y="502"/>
                    </a:cxn>
                    <a:cxn ang="0">
                      <a:pos x="391" y="415"/>
                    </a:cxn>
                    <a:cxn ang="0">
                      <a:pos x="391" y="39"/>
                    </a:cxn>
                  </a:cxnLst>
                  <a:rect l="0" t="0" r="r" b="b"/>
                  <a:pathLst>
                    <a:path w="561" h="542">
                      <a:moveTo>
                        <a:pt x="391" y="39"/>
                      </a:moveTo>
                      <a:cubicBezTo>
                        <a:pt x="318" y="39"/>
                        <a:pt x="244" y="39"/>
                        <a:pt x="170" y="39"/>
                      </a:cubicBezTo>
                      <a:cubicBezTo>
                        <a:pt x="170" y="164"/>
                        <a:pt x="170" y="289"/>
                        <a:pt x="170" y="415"/>
                      </a:cubicBezTo>
                      <a:cubicBezTo>
                        <a:pt x="170" y="457"/>
                        <a:pt x="172" y="481"/>
                        <a:pt x="176" y="489"/>
                      </a:cubicBezTo>
                      <a:cubicBezTo>
                        <a:pt x="180" y="497"/>
                        <a:pt x="187" y="504"/>
                        <a:pt x="196" y="510"/>
                      </a:cubicBezTo>
                      <a:cubicBezTo>
                        <a:pt x="204" y="517"/>
                        <a:pt x="221" y="520"/>
                        <a:pt x="247" y="520"/>
                      </a:cubicBezTo>
                      <a:cubicBezTo>
                        <a:pt x="247" y="527"/>
                        <a:pt x="247" y="534"/>
                        <a:pt x="247" y="542"/>
                      </a:cubicBezTo>
                      <a:cubicBezTo>
                        <a:pt x="165" y="542"/>
                        <a:pt x="83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5" y="513"/>
                        <a:pt x="64" y="500"/>
                      </a:cubicBezTo>
                      <a:cubicBezTo>
                        <a:pt x="73" y="488"/>
                        <a:pt x="78" y="459"/>
                        <a:pt x="78" y="415"/>
                      </a:cubicBezTo>
                      <a:cubicBezTo>
                        <a:pt x="78" y="319"/>
                        <a:pt x="78" y="223"/>
                        <a:pt x="78" y="127"/>
                      </a:cubicBezTo>
                      <a:cubicBezTo>
                        <a:pt x="78" y="85"/>
                        <a:pt x="76" y="60"/>
                        <a:pt x="72" y="52"/>
                      </a:cubicBezTo>
                      <a:cubicBezTo>
                        <a:pt x="68" y="45"/>
                        <a:pt x="61" y="38"/>
                        <a:pt x="53" y="32"/>
                      </a:cubicBezTo>
                      <a:cubicBezTo>
                        <a:pt x="44" y="26"/>
                        <a:pt x="27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187" y="0"/>
                        <a:pt x="374" y="0"/>
                        <a:pt x="561" y="0"/>
                      </a:cubicBezTo>
                      <a:cubicBezTo>
                        <a:pt x="561" y="8"/>
                        <a:pt x="561" y="15"/>
                        <a:pt x="561" y="23"/>
                      </a:cubicBezTo>
                      <a:cubicBezTo>
                        <a:pt x="536" y="23"/>
                        <a:pt x="519" y="25"/>
                        <a:pt x="510" y="30"/>
                      </a:cubicBezTo>
                      <a:cubicBezTo>
                        <a:pt x="502" y="36"/>
                        <a:pt x="495" y="43"/>
                        <a:pt x="490" y="50"/>
                      </a:cubicBezTo>
                      <a:cubicBezTo>
                        <a:pt x="486" y="58"/>
                        <a:pt x="483" y="84"/>
                        <a:pt x="483" y="127"/>
                      </a:cubicBezTo>
                      <a:cubicBezTo>
                        <a:pt x="483" y="223"/>
                        <a:pt x="483" y="319"/>
                        <a:pt x="483" y="415"/>
                      </a:cubicBezTo>
                      <a:cubicBezTo>
                        <a:pt x="483" y="457"/>
                        <a:pt x="486" y="481"/>
                        <a:pt x="489" y="489"/>
                      </a:cubicBezTo>
                      <a:cubicBezTo>
                        <a:pt x="493" y="497"/>
                        <a:pt x="500" y="504"/>
                        <a:pt x="509" y="510"/>
                      </a:cubicBezTo>
                      <a:cubicBezTo>
                        <a:pt x="517" y="517"/>
                        <a:pt x="534" y="520"/>
                        <a:pt x="561" y="520"/>
                      </a:cubicBezTo>
                      <a:cubicBezTo>
                        <a:pt x="561" y="527"/>
                        <a:pt x="561" y="534"/>
                        <a:pt x="561" y="542"/>
                      </a:cubicBezTo>
                      <a:cubicBezTo>
                        <a:pt x="479" y="542"/>
                        <a:pt x="396" y="542"/>
                        <a:pt x="314" y="542"/>
                      </a:cubicBezTo>
                      <a:cubicBezTo>
                        <a:pt x="314" y="534"/>
                        <a:pt x="314" y="527"/>
                        <a:pt x="314" y="520"/>
                      </a:cubicBezTo>
                      <a:cubicBezTo>
                        <a:pt x="344" y="520"/>
                        <a:pt x="365" y="514"/>
                        <a:pt x="375" y="502"/>
                      </a:cubicBezTo>
                      <a:cubicBezTo>
                        <a:pt x="386" y="490"/>
                        <a:pt x="391" y="461"/>
                        <a:pt x="391" y="415"/>
                      </a:cubicBezTo>
                      <a:cubicBezTo>
                        <a:pt x="391" y="289"/>
                        <a:pt x="391" y="164"/>
                        <a:pt x="391" y="39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4" name="Freeform 900"/>
                <p:cNvSpPr>
                  <a:spLocks noEditPoints="1"/>
                </p:cNvSpPr>
                <p:nvPr/>
              </p:nvSpPr>
              <p:spPr bwMode="auto">
                <a:xfrm>
                  <a:off x="6632" y="110"/>
                  <a:ext cx="158" cy="245"/>
                </a:xfrm>
                <a:custGeom>
                  <a:avLst/>
                  <a:gdLst/>
                  <a:ahLst/>
                  <a:cxnLst>
                    <a:cxn ang="0">
                      <a:pos x="3" y="70"/>
                    </a:cxn>
                    <a:cxn ang="0">
                      <a:pos x="161" y="3"/>
                    </a:cxn>
                    <a:cxn ang="0">
                      <a:pos x="182" y="3"/>
                    </a:cxn>
                    <a:cxn ang="0">
                      <a:pos x="182" y="129"/>
                    </a:cxn>
                    <a:cxn ang="0">
                      <a:pos x="262" y="29"/>
                    </a:cxn>
                    <a:cxn ang="0">
                      <a:pos x="346" y="0"/>
                    </a:cxn>
                    <a:cxn ang="0">
                      <a:pos x="474" y="64"/>
                    </a:cxn>
                    <a:cxn ang="0">
                      <a:pos x="537" y="268"/>
                    </a:cxn>
                    <a:cxn ang="0">
                      <a:pos x="461" y="499"/>
                    </a:cxn>
                    <a:cxn ang="0">
                      <a:pos x="304" y="574"/>
                    </a:cxn>
                    <a:cxn ang="0">
                      <a:pos x="232" y="562"/>
                    </a:cxn>
                    <a:cxn ang="0">
                      <a:pos x="182" y="526"/>
                    </a:cxn>
                    <a:cxn ang="0">
                      <a:pos x="182" y="691"/>
                    </a:cxn>
                    <a:cxn ang="0">
                      <a:pos x="189" y="762"/>
                    </a:cxn>
                    <a:cxn ang="0">
                      <a:pos x="211" y="786"/>
                    </a:cxn>
                    <a:cxn ang="0">
                      <a:pos x="269" y="795"/>
                    </a:cxn>
                    <a:cxn ang="0">
                      <a:pos x="269" y="817"/>
                    </a:cxn>
                    <a:cxn ang="0">
                      <a:pos x="0" y="817"/>
                    </a:cxn>
                    <a:cxn ang="0">
                      <a:pos x="0" y="795"/>
                    </a:cxn>
                    <a:cxn ang="0">
                      <a:pos x="15" y="795"/>
                    </a:cxn>
                    <a:cxn ang="0">
                      <a:pos x="67" y="782"/>
                    </a:cxn>
                    <a:cxn ang="0">
                      <a:pos x="84" y="762"/>
                    </a:cxn>
                    <a:cxn ang="0">
                      <a:pos x="89" y="688"/>
                    </a:cxn>
                    <a:cxn ang="0">
                      <a:pos x="89" y="176"/>
                    </a:cxn>
                    <a:cxn ang="0">
                      <a:pos x="85" y="109"/>
                    </a:cxn>
                    <a:cxn ang="0">
                      <a:pos x="71" y="88"/>
                    </a:cxn>
                    <a:cxn ang="0">
                      <a:pos x="44" y="81"/>
                    </a:cxn>
                    <a:cxn ang="0">
                      <a:pos x="10" y="89"/>
                    </a:cxn>
                    <a:cxn ang="0">
                      <a:pos x="3" y="70"/>
                    </a:cxn>
                    <a:cxn ang="0">
                      <a:pos x="182" y="164"/>
                    </a:cxn>
                    <a:cxn ang="0">
                      <a:pos x="182" y="366"/>
                    </a:cxn>
                    <a:cxn ang="0">
                      <a:pos x="187" y="453"/>
                    </a:cxn>
                    <a:cxn ang="0">
                      <a:pos x="226" y="513"/>
                    </a:cxn>
                    <a:cxn ang="0">
                      <a:pos x="302" y="539"/>
                    </a:cxn>
                    <a:cxn ang="0">
                      <a:pos x="393" y="493"/>
                    </a:cxn>
                    <a:cxn ang="0">
                      <a:pos x="437" y="323"/>
                    </a:cxn>
                    <a:cxn ang="0">
                      <a:pos x="386" y="132"/>
                    </a:cxn>
                    <a:cxn ang="0">
                      <a:pos x="301" y="86"/>
                    </a:cxn>
                    <a:cxn ang="0">
                      <a:pos x="248" y="100"/>
                    </a:cxn>
                    <a:cxn ang="0">
                      <a:pos x="182" y="164"/>
                    </a:cxn>
                  </a:cxnLst>
                  <a:rect l="0" t="0" r="r" b="b"/>
                  <a:pathLst>
                    <a:path w="537" h="817">
                      <a:moveTo>
                        <a:pt x="3" y="70"/>
                      </a:moveTo>
                      <a:cubicBezTo>
                        <a:pt x="56" y="47"/>
                        <a:pt x="108" y="25"/>
                        <a:pt x="161" y="3"/>
                      </a:cubicBezTo>
                      <a:cubicBezTo>
                        <a:pt x="168" y="3"/>
                        <a:pt x="175" y="3"/>
                        <a:pt x="182" y="3"/>
                      </a:cubicBezTo>
                      <a:cubicBezTo>
                        <a:pt x="182" y="45"/>
                        <a:pt x="182" y="87"/>
                        <a:pt x="182" y="129"/>
                      </a:cubicBezTo>
                      <a:cubicBezTo>
                        <a:pt x="208" y="81"/>
                        <a:pt x="235" y="48"/>
                        <a:pt x="262" y="29"/>
                      </a:cubicBezTo>
                      <a:cubicBezTo>
                        <a:pt x="288" y="10"/>
                        <a:pt x="316" y="0"/>
                        <a:pt x="346" y="0"/>
                      </a:cubicBezTo>
                      <a:cubicBezTo>
                        <a:pt x="397" y="0"/>
                        <a:pt x="440" y="21"/>
                        <a:pt x="474" y="64"/>
                      </a:cubicBezTo>
                      <a:cubicBezTo>
                        <a:pt x="515" y="116"/>
                        <a:pt x="537" y="184"/>
                        <a:pt x="537" y="268"/>
                      </a:cubicBezTo>
                      <a:cubicBezTo>
                        <a:pt x="537" y="361"/>
                        <a:pt x="511" y="438"/>
                        <a:pt x="461" y="499"/>
                      </a:cubicBezTo>
                      <a:cubicBezTo>
                        <a:pt x="420" y="550"/>
                        <a:pt x="367" y="574"/>
                        <a:pt x="304" y="574"/>
                      </a:cubicBezTo>
                      <a:cubicBezTo>
                        <a:pt x="276" y="574"/>
                        <a:pt x="252" y="570"/>
                        <a:pt x="232" y="562"/>
                      </a:cubicBezTo>
                      <a:cubicBezTo>
                        <a:pt x="217" y="556"/>
                        <a:pt x="200" y="544"/>
                        <a:pt x="182" y="526"/>
                      </a:cubicBezTo>
                      <a:cubicBezTo>
                        <a:pt x="182" y="581"/>
                        <a:pt x="182" y="636"/>
                        <a:pt x="182" y="691"/>
                      </a:cubicBezTo>
                      <a:cubicBezTo>
                        <a:pt x="182" y="728"/>
                        <a:pt x="184" y="752"/>
                        <a:pt x="189" y="762"/>
                      </a:cubicBezTo>
                      <a:cubicBezTo>
                        <a:pt x="193" y="772"/>
                        <a:pt x="200" y="780"/>
                        <a:pt x="211" y="786"/>
                      </a:cubicBezTo>
                      <a:cubicBezTo>
                        <a:pt x="222" y="792"/>
                        <a:pt x="241" y="795"/>
                        <a:pt x="269" y="795"/>
                      </a:cubicBezTo>
                      <a:cubicBezTo>
                        <a:pt x="269" y="802"/>
                        <a:pt x="269" y="809"/>
                        <a:pt x="269" y="817"/>
                      </a:cubicBezTo>
                      <a:cubicBezTo>
                        <a:pt x="179" y="817"/>
                        <a:pt x="90" y="817"/>
                        <a:pt x="0" y="817"/>
                      </a:cubicBezTo>
                      <a:cubicBezTo>
                        <a:pt x="0" y="809"/>
                        <a:pt x="0" y="802"/>
                        <a:pt x="0" y="795"/>
                      </a:cubicBezTo>
                      <a:cubicBezTo>
                        <a:pt x="5" y="795"/>
                        <a:pt x="10" y="795"/>
                        <a:pt x="15" y="795"/>
                      </a:cubicBezTo>
                      <a:cubicBezTo>
                        <a:pt x="35" y="795"/>
                        <a:pt x="52" y="791"/>
                        <a:pt x="67" y="782"/>
                      </a:cubicBezTo>
                      <a:cubicBezTo>
                        <a:pt x="74" y="778"/>
                        <a:pt x="80" y="771"/>
                        <a:pt x="84" y="762"/>
                      </a:cubicBezTo>
                      <a:cubicBezTo>
                        <a:pt x="87" y="751"/>
                        <a:pt x="89" y="727"/>
                        <a:pt x="89" y="688"/>
                      </a:cubicBezTo>
                      <a:cubicBezTo>
                        <a:pt x="89" y="517"/>
                        <a:pt x="89" y="346"/>
                        <a:pt x="89" y="176"/>
                      </a:cubicBezTo>
                      <a:cubicBezTo>
                        <a:pt x="89" y="141"/>
                        <a:pt x="87" y="118"/>
                        <a:pt x="85" y="109"/>
                      </a:cubicBezTo>
                      <a:cubicBezTo>
                        <a:pt x="82" y="99"/>
                        <a:pt x="77" y="93"/>
                        <a:pt x="71" y="88"/>
                      </a:cubicBezTo>
                      <a:cubicBezTo>
                        <a:pt x="64" y="83"/>
                        <a:pt x="55" y="81"/>
                        <a:pt x="44" y="81"/>
                      </a:cubicBezTo>
                      <a:cubicBezTo>
                        <a:pt x="35" y="81"/>
                        <a:pt x="24" y="84"/>
                        <a:pt x="10" y="89"/>
                      </a:cubicBezTo>
                      <a:cubicBezTo>
                        <a:pt x="8" y="83"/>
                        <a:pt x="6" y="76"/>
                        <a:pt x="3" y="70"/>
                      </a:cubicBezTo>
                      <a:close/>
                      <a:moveTo>
                        <a:pt x="182" y="164"/>
                      </a:moveTo>
                      <a:cubicBezTo>
                        <a:pt x="182" y="231"/>
                        <a:pt x="182" y="299"/>
                        <a:pt x="182" y="366"/>
                      </a:cubicBezTo>
                      <a:cubicBezTo>
                        <a:pt x="182" y="410"/>
                        <a:pt x="184" y="439"/>
                        <a:pt x="187" y="453"/>
                      </a:cubicBezTo>
                      <a:cubicBezTo>
                        <a:pt x="192" y="475"/>
                        <a:pt x="205" y="495"/>
                        <a:pt x="226" y="513"/>
                      </a:cubicBezTo>
                      <a:cubicBezTo>
                        <a:pt x="245" y="530"/>
                        <a:pt x="271" y="539"/>
                        <a:pt x="302" y="539"/>
                      </a:cubicBezTo>
                      <a:cubicBezTo>
                        <a:pt x="339" y="539"/>
                        <a:pt x="370" y="523"/>
                        <a:pt x="393" y="493"/>
                      </a:cubicBezTo>
                      <a:cubicBezTo>
                        <a:pt x="422" y="452"/>
                        <a:pt x="437" y="396"/>
                        <a:pt x="437" y="323"/>
                      </a:cubicBezTo>
                      <a:cubicBezTo>
                        <a:pt x="437" y="240"/>
                        <a:pt x="420" y="177"/>
                        <a:pt x="386" y="132"/>
                      </a:cubicBezTo>
                      <a:cubicBezTo>
                        <a:pt x="363" y="101"/>
                        <a:pt x="334" y="86"/>
                        <a:pt x="301" y="86"/>
                      </a:cubicBezTo>
                      <a:cubicBezTo>
                        <a:pt x="284" y="86"/>
                        <a:pt x="266" y="90"/>
                        <a:pt x="248" y="100"/>
                      </a:cubicBezTo>
                      <a:cubicBezTo>
                        <a:pt x="235" y="107"/>
                        <a:pt x="212" y="128"/>
                        <a:pt x="182" y="164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5" name="Freeform 901"/>
                <p:cNvSpPr>
                  <a:spLocks noEditPoints="1"/>
                </p:cNvSpPr>
                <p:nvPr/>
              </p:nvSpPr>
              <p:spPr bwMode="auto">
                <a:xfrm>
                  <a:off x="6814" y="110"/>
                  <a:ext cx="136" cy="171"/>
                </a:xfrm>
                <a:custGeom>
                  <a:avLst/>
                  <a:gdLst/>
                  <a:ahLst/>
                  <a:cxnLst>
                    <a:cxn ang="0">
                      <a:pos x="285" y="480"/>
                    </a:cxn>
                    <a:cxn ang="0">
                      <a:pos x="186" y="554"/>
                    </a:cxn>
                    <a:cxn ang="0">
                      <a:pos x="122" y="569"/>
                    </a:cxn>
                    <a:cxn ang="0">
                      <a:pos x="35" y="530"/>
                    </a:cxn>
                    <a:cxn ang="0">
                      <a:pos x="0" y="429"/>
                    </a:cxn>
                    <a:cxn ang="0">
                      <a:pos x="17" y="361"/>
                    </a:cxn>
                    <a:cxn ang="0">
                      <a:pos x="96" y="285"/>
                    </a:cxn>
                    <a:cxn ang="0">
                      <a:pos x="285" y="199"/>
                    </a:cxn>
                    <a:cxn ang="0">
                      <a:pos x="285" y="178"/>
                    </a:cxn>
                    <a:cxn ang="0">
                      <a:pos x="261" y="66"/>
                    </a:cxn>
                    <a:cxn ang="0">
                      <a:pos x="190" y="36"/>
                    </a:cxn>
                    <a:cxn ang="0">
                      <a:pos x="134" y="57"/>
                    </a:cxn>
                    <a:cxn ang="0">
                      <a:pos x="113" y="103"/>
                    </a:cxn>
                    <a:cxn ang="0">
                      <a:pos x="114" y="137"/>
                    </a:cxn>
                    <a:cxn ang="0">
                      <a:pos x="101" y="179"/>
                    </a:cxn>
                    <a:cxn ang="0">
                      <a:pos x="66" y="194"/>
                    </a:cxn>
                    <a:cxn ang="0">
                      <a:pos x="33" y="178"/>
                    </a:cxn>
                    <a:cxn ang="0">
                      <a:pos x="19" y="136"/>
                    </a:cxn>
                    <a:cxn ang="0">
                      <a:pos x="68" y="43"/>
                    </a:cxn>
                    <a:cxn ang="0">
                      <a:pos x="206" y="0"/>
                    </a:cxn>
                    <a:cxn ang="0">
                      <a:pos x="318" y="25"/>
                    </a:cxn>
                    <a:cxn ang="0">
                      <a:pos x="366" y="82"/>
                    </a:cxn>
                    <a:cxn ang="0">
                      <a:pos x="377" y="186"/>
                    </a:cxn>
                    <a:cxn ang="0">
                      <a:pos x="377" y="370"/>
                    </a:cxn>
                    <a:cxn ang="0">
                      <a:pos x="379" y="464"/>
                    </a:cxn>
                    <a:cxn ang="0">
                      <a:pos x="389" y="488"/>
                    </a:cxn>
                    <a:cxn ang="0">
                      <a:pos x="403" y="494"/>
                    </a:cxn>
                    <a:cxn ang="0">
                      <a:pos x="419" y="490"/>
                    </a:cxn>
                    <a:cxn ang="0">
                      <a:pos x="464" y="447"/>
                    </a:cxn>
                    <a:cxn ang="0">
                      <a:pos x="464" y="480"/>
                    </a:cxn>
                    <a:cxn ang="0">
                      <a:pos x="345" y="568"/>
                    </a:cxn>
                    <a:cxn ang="0">
                      <a:pos x="301" y="548"/>
                    </a:cxn>
                    <a:cxn ang="0">
                      <a:pos x="285" y="480"/>
                    </a:cxn>
                    <a:cxn ang="0">
                      <a:pos x="285" y="441"/>
                    </a:cxn>
                    <a:cxn ang="0">
                      <a:pos x="285" y="235"/>
                    </a:cxn>
                    <a:cxn ang="0">
                      <a:pos x="176" y="285"/>
                    </a:cxn>
                    <a:cxn ang="0">
                      <a:pos x="113" y="340"/>
                    </a:cxn>
                    <a:cxn ang="0">
                      <a:pos x="94" y="402"/>
                    </a:cxn>
                    <a:cxn ang="0">
                      <a:pos x="118" y="472"/>
                    </a:cxn>
                    <a:cxn ang="0">
                      <a:pos x="173" y="500"/>
                    </a:cxn>
                    <a:cxn ang="0">
                      <a:pos x="285" y="441"/>
                    </a:cxn>
                  </a:cxnLst>
                  <a:rect l="0" t="0" r="r" b="b"/>
                  <a:pathLst>
                    <a:path w="464" h="569">
                      <a:moveTo>
                        <a:pt x="285" y="480"/>
                      </a:moveTo>
                      <a:cubicBezTo>
                        <a:pt x="233" y="523"/>
                        <a:pt x="199" y="547"/>
                        <a:pt x="186" y="554"/>
                      </a:cubicBezTo>
                      <a:cubicBezTo>
                        <a:pt x="166" y="564"/>
                        <a:pt x="144" y="569"/>
                        <a:pt x="122" y="569"/>
                      </a:cubicBezTo>
                      <a:cubicBezTo>
                        <a:pt x="86" y="569"/>
                        <a:pt x="57" y="556"/>
                        <a:pt x="35" y="530"/>
                      </a:cubicBezTo>
                      <a:cubicBezTo>
                        <a:pt x="12" y="505"/>
                        <a:pt x="0" y="471"/>
                        <a:pt x="0" y="429"/>
                      </a:cubicBezTo>
                      <a:cubicBezTo>
                        <a:pt x="0" y="403"/>
                        <a:pt x="5" y="381"/>
                        <a:pt x="17" y="361"/>
                      </a:cubicBezTo>
                      <a:cubicBezTo>
                        <a:pt x="31" y="334"/>
                        <a:pt x="59" y="309"/>
                        <a:pt x="96" y="285"/>
                      </a:cubicBezTo>
                      <a:cubicBezTo>
                        <a:pt x="133" y="261"/>
                        <a:pt x="197" y="233"/>
                        <a:pt x="285" y="199"/>
                      </a:cubicBezTo>
                      <a:cubicBezTo>
                        <a:pt x="285" y="192"/>
                        <a:pt x="285" y="185"/>
                        <a:pt x="285" y="178"/>
                      </a:cubicBezTo>
                      <a:cubicBezTo>
                        <a:pt x="285" y="124"/>
                        <a:pt x="276" y="87"/>
                        <a:pt x="261" y="66"/>
                      </a:cubicBezTo>
                      <a:cubicBezTo>
                        <a:pt x="244" y="46"/>
                        <a:pt x="220" y="36"/>
                        <a:pt x="190" y="36"/>
                      </a:cubicBezTo>
                      <a:cubicBezTo>
                        <a:pt x="166" y="36"/>
                        <a:pt x="148" y="43"/>
                        <a:pt x="134" y="57"/>
                      </a:cubicBezTo>
                      <a:cubicBezTo>
                        <a:pt x="120" y="70"/>
                        <a:pt x="113" y="85"/>
                        <a:pt x="113" y="103"/>
                      </a:cubicBezTo>
                      <a:cubicBezTo>
                        <a:pt x="113" y="114"/>
                        <a:pt x="113" y="125"/>
                        <a:pt x="114" y="137"/>
                      </a:cubicBezTo>
                      <a:cubicBezTo>
                        <a:pt x="114" y="155"/>
                        <a:pt x="109" y="169"/>
                        <a:pt x="101" y="179"/>
                      </a:cubicBezTo>
                      <a:cubicBezTo>
                        <a:pt x="92" y="189"/>
                        <a:pt x="80" y="194"/>
                        <a:pt x="66" y="194"/>
                      </a:cubicBezTo>
                      <a:cubicBezTo>
                        <a:pt x="52" y="194"/>
                        <a:pt x="41" y="188"/>
                        <a:pt x="33" y="178"/>
                      </a:cubicBezTo>
                      <a:cubicBezTo>
                        <a:pt x="24" y="168"/>
                        <a:pt x="19" y="154"/>
                        <a:pt x="19" y="136"/>
                      </a:cubicBezTo>
                      <a:cubicBezTo>
                        <a:pt x="19" y="103"/>
                        <a:pt x="36" y="72"/>
                        <a:pt x="68" y="43"/>
                      </a:cubicBezTo>
                      <a:cubicBezTo>
                        <a:pt x="101" y="14"/>
                        <a:pt x="147" y="0"/>
                        <a:pt x="206" y="0"/>
                      </a:cubicBezTo>
                      <a:cubicBezTo>
                        <a:pt x="252" y="0"/>
                        <a:pt x="289" y="9"/>
                        <a:pt x="318" y="25"/>
                      </a:cubicBezTo>
                      <a:cubicBezTo>
                        <a:pt x="340" y="37"/>
                        <a:pt x="356" y="56"/>
                        <a:pt x="366" y="82"/>
                      </a:cubicBezTo>
                      <a:cubicBezTo>
                        <a:pt x="373" y="99"/>
                        <a:pt x="377" y="133"/>
                        <a:pt x="377" y="186"/>
                      </a:cubicBezTo>
                      <a:cubicBezTo>
                        <a:pt x="377" y="247"/>
                        <a:pt x="377" y="308"/>
                        <a:pt x="377" y="370"/>
                      </a:cubicBezTo>
                      <a:cubicBezTo>
                        <a:pt x="377" y="421"/>
                        <a:pt x="378" y="453"/>
                        <a:pt x="379" y="464"/>
                      </a:cubicBezTo>
                      <a:cubicBezTo>
                        <a:pt x="381" y="476"/>
                        <a:pt x="385" y="484"/>
                        <a:pt x="389" y="488"/>
                      </a:cubicBezTo>
                      <a:cubicBezTo>
                        <a:pt x="393" y="492"/>
                        <a:pt x="398" y="494"/>
                        <a:pt x="403" y="494"/>
                      </a:cubicBezTo>
                      <a:cubicBezTo>
                        <a:pt x="409" y="494"/>
                        <a:pt x="415" y="493"/>
                        <a:pt x="419" y="490"/>
                      </a:cubicBezTo>
                      <a:cubicBezTo>
                        <a:pt x="427" y="484"/>
                        <a:pt x="442" y="470"/>
                        <a:pt x="464" y="447"/>
                      </a:cubicBezTo>
                      <a:cubicBezTo>
                        <a:pt x="464" y="458"/>
                        <a:pt x="464" y="469"/>
                        <a:pt x="464" y="480"/>
                      </a:cubicBezTo>
                      <a:cubicBezTo>
                        <a:pt x="423" y="539"/>
                        <a:pt x="383" y="568"/>
                        <a:pt x="345" y="568"/>
                      </a:cubicBezTo>
                      <a:cubicBezTo>
                        <a:pt x="326" y="568"/>
                        <a:pt x="312" y="562"/>
                        <a:pt x="301" y="548"/>
                      </a:cubicBezTo>
                      <a:cubicBezTo>
                        <a:pt x="291" y="534"/>
                        <a:pt x="285" y="512"/>
                        <a:pt x="285" y="480"/>
                      </a:cubicBezTo>
                      <a:close/>
                      <a:moveTo>
                        <a:pt x="285" y="441"/>
                      </a:moveTo>
                      <a:cubicBezTo>
                        <a:pt x="285" y="373"/>
                        <a:pt x="285" y="304"/>
                        <a:pt x="285" y="235"/>
                      </a:cubicBezTo>
                      <a:cubicBezTo>
                        <a:pt x="228" y="259"/>
                        <a:pt x="192" y="275"/>
                        <a:pt x="176" y="285"/>
                      </a:cubicBezTo>
                      <a:cubicBezTo>
                        <a:pt x="146" y="303"/>
                        <a:pt x="125" y="321"/>
                        <a:pt x="113" y="340"/>
                      </a:cubicBezTo>
                      <a:cubicBezTo>
                        <a:pt x="100" y="358"/>
                        <a:pt x="94" y="379"/>
                        <a:pt x="94" y="402"/>
                      </a:cubicBezTo>
                      <a:cubicBezTo>
                        <a:pt x="94" y="430"/>
                        <a:pt x="102" y="453"/>
                        <a:pt x="118" y="472"/>
                      </a:cubicBezTo>
                      <a:cubicBezTo>
                        <a:pt x="133" y="491"/>
                        <a:pt x="152" y="500"/>
                        <a:pt x="173" y="500"/>
                      </a:cubicBezTo>
                      <a:cubicBezTo>
                        <a:pt x="202" y="500"/>
                        <a:pt x="239" y="481"/>
                        <a:pt x="285" y="44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6" name="Freeform 902"/>
                <p:cNvSpPr>
                  <a:spLocks noEditPoints="1"/>
                </p:cNvSpPr>
                <p:nvPr/>
              </p:nvSpPr>
              <p:spPr bwMode="auto">
                <a:xfrm>
                  <a:off x="6958" y="115"/>
                  <a:ext cx="139" cy="162"/>
                </a:xfrm>
                <a:custGeom>
                  <a:avLst/>
                  <a:gdLst/>
                  <a:ahLst/>
                  <a:cxnLst>
                    <a:cxn ang="0">
                      <a:pos x="334" y="255"/>
                    </a:cxn>
                    <a:cxn ang="0">
                      <a:pos x="474" y="394"/>
                    </a:cxn>
                    <a:cxn ang="0">
                      <a:pos x="416" y="505"/>
                    </a:cxn>
                    <a:cxn ang="0">
                      <a:pos x="253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6" y="415"/>
                    </a:cxn>
                    <a:cxn ang="0">
                      <a:pos x="76" y="127"/>
                    </a:cxn>
                    <a:cxn ang="0">
                      <a:pos x="71" y="52"/>
                    </a:cxn>
                    <a:cxn ang="0">
                      <a:pos x="52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36" y="0"/>
                    </a:cxn>
                    <a:cxn ang="0">
                      <a:pos x="346" y="11"/>
                    </a:cxn>
                    <a:cxn ang="0">
                      <a:pos x="416" y="56"/>
                    </a:cxn>
                    <a:cxn ang="0">
                      <a:pos x="442" y="136"/>
                    </a:cxn>
                    <a:cxn ang="0">
                      <a:pos x="334" y="255"/>
                    </a:cxn>
                    <a:cxn ang="0">
                      <a:pos x="169" y="242"/>
                    </a:cxn>
                    <a:cxn ang="0">
                      <a:pos x="199" y="243"/>
                    </a:cxn>
                    <a:cxn ang="0">
                      <a:pos x="309" y="211"/>
                    </a:cxn>
                    <a:cxn ang="0">
                      <a:pos x="343" y="136"/>
                    </a:cxn>
                    <a:cxn ang="0">
                      <a:pos x="309" y="62"/>
                    </a:cxn>
                    <a:cxn ang="0">
                      <a:pos x="198" y="39"/>
                    </a:cxn>
                    <a:cxn ang="0">
                      <a:pos x="169" y="39"/>
                    </a:cxn>
                    <a:cxn ang="0">
                      <a:pos x="169" y="242"/>
                    </a:cxn>
                    <a:cxn ang="0">
                      <a:pos x="169" y="494"/>
                    </a:cxn>
                    <a:cxn ang="0">
                      <a:pos x="235" y="503"/>
                    </a:cxn>
                    <a:cxn ang="0">
                      <a:pos x="334" y="472"/>
                    </a:cxn>
                    <a:cxn ang="0">
                      <a:pos x="366" y="393"/>
                    </a:cxn>
                    <a:cxn ang="0">
                      <a:pos x="325" y="310"/>
                    </a:cxn>
                    <a:cxn ang="0">
                      <a:pos x="209" y="281"/>
                    </a:cxn>
                    <a:cxn ang="0">
                      <a:pos x="169" y="282"/>
                    </a:cxn>
                    <a:cxn ang="0">
                      <a:pos x="169" y="494"/>
                    </a:cxn>
                  </a:cxnLst>
                  <a:rect l="0" t="0" r="r" b="b"/>
                  <a:pathLst>
                    <a:path w="474" h="542">
                      <a:moveTo>
                        <a:pt x="334" y="255"/>
                      </a:moveTo>
                      <a:cubicBezTo>
                        <a:pt x="427" y="277"/>
                        <a:pt x="474" y="322"/>
                        <a:pt x="474" y="394"/>
                      </a:cubicBezTo>
                      <a:cubicBezTo>
                        <a:pt x="474" y="444"/>
                        <a:pt x="454" y="480"/>
                        <a:pt x="416" y="505"/>
                      </a:cubicBezTo>
                      <a:cubicBezTo>
                        <a:pt x="377" y="529"/>
                        <a:pt x="322" y="542"/>
                        <a:pt x="253" y="542"/>
                      </a:cubicBezTo>
                      <a:cubicBezTo>
                        <a:pt x="168" y="542"/>
                        <a:pt x="85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5" y="513"/>
                        <a:pt x="63" y="500"/>
                      </a:cubicBezTo>
                      <a:cubicBezTo>
                        <a:pt x="72" y="487"/>
                        <a:pt x="76" y="458"/>
                        <a:pt x="76" y="415"/>
                      </a:cubicBezTo>
                      <a:cubicBezTo>
                        <a:pt x="76" y="319"/>
                        <a:pt x="76" y="223"/>
                        <a:pt x="76" y="127"/>
                      </a:cubicBezTo>
                      <a:cubicBezTo>
                        <a:pt x="76" y="85"/>
                        <a:pt x="75" y="60"/>
                        <a:pt x="71" y="52"/>
                      </a:cubicBezTo>
                      <a:cubicBezTo>
                        <a:pt x="67" y="45"/>
                        <a:pt x="60" y="38"/>
                        <a:pt x="52" y="32"/>
                      </a:cubicBezTo>
                      <a:cubicBezTo>
                        <a:pt x="44" y="26"/>
                        <a:pt x="27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79" y="0"/>
                        <a:pt x="157" y="0"/>
                        <a:pt x="236" y="0"/>
                      </a:cubicBezTo>
                      <a:cubicBezTo>
                        <a:pt x="281" y="0"/>
                        <a:pt x="318" y="4"/>
                        <a:pt x="346" y="11"/>
                      </a:cubicBezTo>
                      <a:cubicBezTo>
                        <a:pt x="374" y="19"/>
                        <a:pt x="397" y="34"/>
                        <a:pt x="416" y="56"/>
                      </a:cubicBezTo>
                      <a:cubicBezTo>
                        <a:pt x="433" y="78"/>
                        <a:pt x="442" y="105"/>
                        <a:pt x="442" y="136"/>
                      </a:cubicBezTo>
                      <a:cubicBezTo>
                        <a:pt x="442" y="198"/>
                        <a:pt x="406" y="237"/>
                        <a:pt x="334" y="255"/>
                      </a:cubicBezTo>
                      <a:close/>
                      <a:moveTo>
                        <a:pt x="169" y="242"/>
                      </a:moveTo>
                      <a:cubicBezTo>
                        <a:pt x="185" y="243"/>
                        <a:pt x="195" y="243"/>
                        <a:pt x="199" y="243"/>
                      </a:cubicBezTo>
                      <a:cubicBezTo>
                        <a:pt x="249" y="243"/>
                        <a:pt x="286" y="232"/>
                        <a:pt x="309" y="211"/>
                      </a:cubicBezTo>
                      <a:cubicBezTo>
                        <a:pt x="332" y="191"/>
                        <a:pt x="343" y="166"/>
                        <a:pt x="343" y="136"/>
                      </a:cubicBezTo>
                      <a:cubicBezTo>
                        <a:pt x="343" y="102"/>
                        <a:pt x="331" y="77"/>
                        <a:pt x="309" y="62"/>
                      </a:cubicBezTo>
                      <a:cubicBezTo>
                        <a:pt x="286" y="46"/>
                        <a:pt x="249" y="39"/>
                        <a:pt x="198" y="39"/>
                      </a:cubicBezTo>
                      <a:cubicBezTo>
                        <a:pt x="188" y="39"/>
                        <a:pt x="179" y="39"/>
                        <a:pt x="169" y="39"/>
                      </a:cubicBezTo>
                      <a:cubicBezTo>
                        <a:pt x="169" y="106"/>
                        <a:pt x="169" y="174"/>
                        <a:pt x="169" y="242"/>
                      </a:cubicBezTo>
                      <a:close/>
                      <a:moveTo>
                        <a:pt x="169" y="494"/>
                      </a:moveTo>
                      <a:cubicBezTo>
                        <a:pt x="187" y="500"/>
                        <a:pt x="210" y="503"/>
                        <a:pt x="235" y="503"/>
                      </a:cubicBezTo>
                      <a:cubicBezTo>
                        <a:pt x="279" y="503"/>
                        <a:pt x="312" y="493"/>
                        <a:pt x="334" y="472"/>
                      </a:cubicBezTo>
                      <a:cubicBezTo>
                        <a:pt x="356" y="452"/>
                        <a:pt x="366" y="426"/>
                        <a:pt x="366" y="393"/>
                      </a:cubicBezTo>
                      <a:cubicBezTo>
                        <a:pt x="366" y="357"/>
                        <a:pt x="352" y="330"/>
                        <a:pt x="325" y="310"/>
                      </a:cubicBezTo>
                      <a:cubicBezTo>
                        <a:pt x="297" y="290"/>
                        <a:pt x="258" y="281"/>
                        <a:pt x="209" y="281"/>
                      </a:cubicBezTo>
                      <a:cubicBezTo>
                        <a:pt x="196" y="281"/>
                        <a:pt x="183" y="281"/>
                        <a:pt x="169" y="282"/>
                      </a:cubicBezTo>
                      <a:cubicBezTo>
                        <a:pt x="169" y="353"/>
                        <a:pt x="169" y="423"/>
                        <a:pt x="169" y="494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7" name="Freeform 903"/>
                <p:cNvSpPr>
                  <a:spLocks/>
                </p:cNvSpPr>
                <p:nvPr/>
              </p:nvSpPr>
              <p:spPr bwMode="auto">
                <a:xfrm>
                  <a:off x="7111" y="115"/>
                  <a:ext cx="158" cy="165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539" y="0"/>
                    </a:cxn>
                    <a:cxn ang="0">
                      <a:pos x="539" y="23"/>
                    </a:cxn>
                    <a:cxn ang="0">
                      <a:pos x="488" y="30"/>
                    </a:cxn>
                    <a:cxn ang="0">
                      <a:pos x="468" y="50"/>
                    </a:cxn>
                    <a:cxn ang="0">
                      <a:pos x="461" y="127"/>
                    </a:cxn>
                    <a:cxn ang="0">
                      <a:pos x="461" y="415"/>
                    </a:cxn>
                    <a:cxn ang="0">
                      <a:pos x="467" y="489"/>
                    </a:cxn>
                    <a:cxn ang="0">
                      <a:pos x="487" y="510"/>
                    </a:cxn>
                    <a:cxn ang="0">
                      <a:pos x="539" y="520"/>
                    </a:cxn>
                    <a:cxn ang="0">
                      <a:pos x="539" y="542"/>
                    </a:cxn>
                    <a:cxn ang="0">
                      <a:pos x="274" y="542"/>
                    </a:cxn>
                    <a:cxn ang="0">
                      <a:pos x="274" y="520"/>
                    </a:cxn>
                    <a:cxn ang="0">
                      <a:pos x="334" y="515"/>
                    </a:cxn>
                    <a:cxn ang="0">
                      <a:pos x="359" y="492"/>
                    </a:cxn>
                    <a:cxn ang="0">
                      <a:pos x="369" y="415"/>
                    </a:cxn>
                    <a:cxn ang="0">
                      <a:pos x="369" y="39"/>
                    </a:cxn>
                    <a:cxn ang="0">
                      <a:pos x="199" y="39"/>
                    </a:cxn>
                    <a:cxn ang="0">
                      <a:pos x="199" y="267"/>
                    </a:cxn>
                    <a:cxn ang="0">
                      <a:pos x="188" y="448"/>
                    </a:cxn>
                    <a:cxn ang="0">
                      <a:pos x="145" y="526"/>
                    </a:cxn>
                    <a:cxn ang="0">
                      <a:pos x="72" y="551"/>
                    </a:cxn>
                    <a:cxn ang="0">
                      <a:pos x="0" y="489"/>
                    </a:cxn>
                    <a:cxn ang="0">
                      <a:pos x="12" y="453"/>
                    </a:cxn>
                    <a:cxn ang="0">
                      <a:pos x="41" y="440"/>
                    </a:cxn>
                    <a:cxn ang="0">
                      <a:pos x="77" y="457"/>
                    </a:cxn>
                    <a:cxn ang="0">
                      <a:pos x="111" y="479"/>
                    </a:cxn>
                    <a:cxn ang="0">
                      <a:pos x="148" y="435"/>
                    </a:cxn>
                    <a:cxn ang="0">
                      <a:pos x="159" y="279"/>
                    </a:cxn>
                    <a:cxn ang="0">
                      <a:pos x="159" y="159"/>
                    </a:cxn>
                    <a:cxn ang="0">
                      <a:pos x="146" y="47"/>
                    </a:cxn>
                    <a:cxn ang="0">
                      <a:pos x="81" y="23"/>
                    </a:cxn>
                    <a:cxn ang="0">
                      <a:pos x="81" y="0"/>
                    </a:cxn>
                  </a:cxnLst>
                  <a:rect l="0" t="0" r="r" b="b"/>
                  <a:pathLst>
                    <a:path w="539" h="551">
                      <a:moveTo>
                        <a:pt x="81" y="0"/>
                      </a:moveTo>
                      <a:cubicBezTo>
                        <a:pt x="234" y="0"/>
                        <a:pt x="387" y="0"/>
                        <a:pt x="539" y="0"/>
                      </a:cubicBezTo>
                      <a:cubicBezTo>
                        <a:pt x="539" y="8"/>
                        <a:pt x="539" y="15"/>
                        <a:pt x="539" y="23"/>
                      </a:cubicBezTo>
                      <a:cubicBezTo>
                        <a:pt x="514" y="23"/>
                        <a:pt x="497" y="25"/>
                        <a:pt x="488" y="30"/>
                      </a:cubicBezTo>
                      <a:cubicBezTo>
                        <a:pt x="480" y="36"/>
                        <a:pt x="474" y="43"/>
                        <a:pt x="468" y="50"/>
                      </a:cubicBezTo>
                      <a:cubicBezTo>
                        <a:pt x="463" y="58"/>
                        <a:pt x="461" y="84"/>
                        <a:pt x="461" y="127"/>
                      </a:cubicBezTo>
                      <a:cubicBezTo>
                        <a:pt x="461" y="223"/>
                        <a:pt x="461" y="319"/>
                        <a:pt x="461" y="415"/>
                      </a:cubicBezTo>
                      <a:cubicBezTo>
                        <a:pt x="461" y="457"/>
                        <a:pt x="463" y="481"/>
                        <a:pt x="467" y="489"/>
                      </a:cubicBezTo>
                      <a:cubicBezTo>
                        <a:pt x="471" y="497"/>
                        <a:pt x="478" y="504"/>
                        <a:pt x="487" y="510"/>
                      </a:cubicBezTo>
                      <a:cubicBezTo>
                        <a:pt x="495" y="517"/>
                        <a:pt x="512" y="520"/>
                        <a:pt x="539" y="520"/>
                      </a:cubicBezTo>
                      <a:cubicBezTo>
                        <a:pt x="539" y="527"/>
                        <a:pt x="539" y="534"/>
                        <a:pt x="539" y="542"/>
                      </a:cubicBezTo>
                      <a:cubicBezTo>
                        <a:pt x="451" y="542"/>
                        <a:pt x="362" y="542"/>
                        <a:pt x="274" y="542"/>
                      </a:cubicBezTo>
                      <a:cubicBezTo>
                        <a:pt x="274" y="534"/>
                        <a:pt x="274" y="527"/>
                        <a:pt x="274" y="520"/>
                      </a:cubicBezTo>
                      <a:cubicBezTo>
                        <a:pt x="303" y="520"/>
                        <a:pt x="323" y="518"/>
                        <a:pt x="334" y="515"/>
                      </a:cubicBezTo>
                      <a:cubicBezTo>
                        <a:pt x="344" y="512"/>
                        <a:pt x="353" y="505"/>
                        <a:pt x="359" y="492"/>
                      </a:cubicBezTo>
                      <a:cubicBezTo>
                        <a:pt x="366" y="480"/>
                        <a:pt x="369" y="454"/>
                        <a:pt x="369" y="415"/>
                      </a:cubicBezTo>
                      <a:cubicBezTo>
                        <a:pt x="369" y="289"/>
                        <a:pt x="369" y="164"/>
                        <a:pt x="369" y="39"/>
                      </a:cubicBezTo>
                      <a:cubicBezTo>
                        <a:pt x="312" y="39"/>
                        <a:pt x="255" y="39"/>
                        <a:pt x="199" y="39"/>
                      </a:cubicBezTo>
                      <a:cubicBezTo>
                        <a:pt x="199" y="115"/>
                        <a:pt x="199" y="191"/>
                        <a:pt x="199" y="267"/>
                      </a:cubicBezTo>
                      <a:cubicBezTo>
                        <a:pt x="199" y="353"/>
                        <a:pt x="195" y="413"/>
                        <a:pt x="188" y="448"/>
                      </a:cubicBezTo>
                      <a:cubicBezTo>
                        <a:pt x="181" y="483"/>
                        <a:pt x="166" y="509"/>
                        <a:pt x="145" y="526"/>
                      </a:cubicBezTo>
                      <a:cubicBezTo>
                        <a:pt x="124" y="543"/>
                        <a:pt x="99" y="551"/>
                        <a:pt x="72" y="551"/>
                      </a:cubicBezTo>
                      <a:cubicBezTo>
                        <a:pt x="24" y="551"/>
                        <a:pt x="0" y="530"/>
                        <a:pt x="0" y="489"/>
                      </a:cubicBezTo>
                      <a:cubicBezTo>
                        <a:pt x="0" y="474"/>
                        <a:pt x="4" y="463"/>
                        <a:pt x="12" y="453"/>
                      </a:cubicBezTo>
                      <a:cubicBezTo>
                        <a:pt x="19" y="445"/>
                        <a:pt x="29" y="440"/>
                        <a:pt x="41" y="440"/>
                      </a:cubicBezTo>
                      <a:cubicBezTo>
                        <a:pt x="54" y="440"/>
                        <a:pt x="66" y="446"/>
                        <a:pt x="77" y="457"/>
                      </a:cubicBezTo>
                      <a:cubicBezTo>
                        <a:pt x="92" y="472"/>
                        <a:pt x="103" y="479"/>
                        <a:pt x="111" y="479"/>
                      </a:cubicBezTo>
                      <a:cubicBezTo>
                        <a:pt x="127" y="479"/>
                        <a:pt x="140" y="465"/>
                        <a:pt x="148" y="435"/>
                      </a:cubicBezTo>
                      <a:cubicBezTo>
                        <a:pt x="155" y="405"/>
                        <a:pt x="159" y="353"/>
                        <a:pt x="159" y="279"/>
                      </a:cubicBezTo>
                      <a:cubicBezTo>
                        <a:pt x="159" y="239"/>
                        <a:pt x="159" y="199"/>
                        <a:pt x="159" y="159"/>
                      </a:cubicBezTo>
                      <a:cubicBezTo>
                        <a:pt x="159" y="98"/>
                        <a:pt x="155" y="61"/>
                        <a:pt x="146" y="47"/>
                      </a:cubicBezTo>
                      <a:cubicBezTo>
                        <a:pt x="138" y="33"/>
                        <a:pt x="116" y="26"/>
                        <a:pt x="81" y="23"/>
                      </a:cubicBezTo>
                      <a:cubicBezTo>
                        <a:pt x="81" y="15"/>
                        <a:pt x="81" y="8"/>
                        <a:pt x="81" y="0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8" name="Freeform 904"/>
                <p:cNvSpPr>
                  <a:spLocks noEditPoints="1"/>
                </p:cNvSpPr>
                <p:nvPr/>
              </p:nvSpPr>
              <p:spPr bwMode="auto">
                <a:xfrm>
                  <a:off x="7289" y="11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80" y="220"/>
                    </a:cxn>
                    <a:cxn ang="0">
                      <a:pos x="135" y="409"/>
                    </a:cxn>
                    <a:cxn ang="0">
                      <a:pos x="266" y="478"/>
                    </a:cxn>
                    <a:cxn ang="0">
                      <a:pos x="354" y="448"/>
                    </a:cxn>
                    <a:cxn ang="0">
                      <a:pos x="416" y="348"/>
                    </a:cxn>
                    <a:cxn ang="0">
                      <a:pos x="433" y="360"/>
                    </a:cxn>
                    <a:cxn ang="0">
                      <a:pos x="365" y="507"/>
                    </a:cxn>
                    <a:cxn ang="0">
                      <a:pos x="223" y="574"/>
                    </a:cxn>
                    <a:cxn ang="0">
                      <a:pos x="66" y="498"/>
                    </a:cxn>
                    <a:cxn ang="0">
                      <a:pos x="0" y="294"/>
                    </a:cxn>
                    <a:cxn ang="0">
                      <a:pos x="68" y="77"/>
                    </a:cxn>
                    <a:cxn ang="0">
                      <a:pos x="236" y="0"/>
                    </a:cxn>
                    <a:cxn ang="0">
                      <a:pos x="378" y="59"/>
                    </a:cxn>
                    <a:cxn ang="0">
                      <a:pos x="433" y="220"/>
                    </a:cxn>
                    <a:cxn ang="0">
                      <a:pos x="80" y="220"/>
                    </a:cxn>
                    <a:cxn ang="0">
                      <a:pos x="80" y="186"/>
                    </a:cxn>
                    <a:cxn ang="0">
                      <a:pos x="316" y="186"/>
                    </a:cxn>
                    <a:cxn ang="0">
                      <a:pos x="304" y="112"/>
                    </a:cxn>
                    <a:cxn ang="0">
                      <a:pos x="263" y="61"/>
                    </a:cxn>
                    <a:cxn ang="0">
                      <a:pos x="205" y="42"/>
                    </a:cxn>
                    <a:cxn ang="0">
                      <a:pos x="123" y="79"/>
                    </a:cxn>
                    <a:cxn ang="0">
                      <a:pos x="80" y="186"/>
                    </a:cxn>
                  </a:cxnLst>
                  <a:rect l="0" t="0" r="r" b="b"/>
                  <a:pathLst>
                    <a:path w="433" h="574">
                      <a:moveTo>
                        <a:pt x="80" y="220"/>
                      </a:moveTo>
                      <a:cubicBezTo>
                        <a:pt x="79" y="301"/>
                        <a:pt x="98" y="364"/>
                        <a:pt x="135" y="409"/>
                      </a:cubicBezTo>
                      <a:cubicBezTo>
                        <a:pt x="172" y="455"/>
                        <a:pt x="216" y="478"/>
                        <a:pt x="266" y="478"/>
                      </a:cubicBezTo>
                      <a:cubicBezTo>
                        <a:pt x="299" y="478"/>
                        <a:pt x="328" y="468"/>
                        <a:pt x="354" y="448"/>
                      </a:cubicBezTo>
                      <a:cubicBezTo>
                        <a:pt x="378" y="429"/>
                        <a:pt x="399" y="396"/>
                        <a:pt x="416" y="348"/>
                      </a:cubicBezTo>
                      <a:cubicBezTo>
                        <a:pt x="421" y="353"/>
                        <a:pt x="427" y="356"/>
                        <a:pt x="433" y="360"/>
                      </a:cubicBezTo>
                      <a:cubicBezTo>
                        <a:pt x="425" y="414"/>
                        <a:pt x="402" y="463"/>
                        <a:pt x="365" y="507"/>
                      </a:cubicBezTo>
                      <a:cubicBezTo>
                        <a:pt x="328" y="552"/>
                        <a:pt x="280" y="574"/>
                        <a:pt x="223" y="574"/>
                      </a:cubicBezTo>
                      <a:cubicBezTo>
                        <a:pt x="162" y="574"/>
                        <a:pt x="109" y="549"/>
                        <a:pt x="66" y="498"/>
                      </a:cubicBezTo>
                      <a:cubicBezTo>
                        <a:pt x="23" y="447"/>
                        <a:pt x="0" y="380"/>
                        <a:pt x="0" y="294"/>
                      </a:cubicBezTo>
                      <a:cubicBezTo>
                        <a:pt x="0" y="201"/>
                        <a:pt x="23" y="130"/>
                        <a:pt x="68" y="77"/>
                      </a:cubicBezTo>
                      <a:cubicBezTo>
                        <a:pt x="112" y="25"/>
                        <a:pt x="169" y="0"/>
                        <a:pt x="236" y="0"/>
                      </a:cubicBezTo>
                      <a:cubicBezTo>
                        <a:pt x="294" y="0"/>
                        <a:pt x="341" y="20"/>
                        <a:pt x="378" y="59"/>
                      </a:cubicBezTo>
                      <a:cubicBezTo>
                        <a:pt x="414" y="100"/>
                        <a:pt x="433" y="153"/>
                        <a:pt x="433" y="220"/>
                      </a:cubicBezTo>
                      <a:cubicBezTo>
                        <a:pt x="315" y="220"/>
                        <a:pt x="197" y="220"/>
                        <a:pt x="80" y="220"/>
                      </a:cubicBezTo>
                      <a:close/>
                      <a:moveTo>
                        <a:pt x="80" y="186"/>
                      </a:moveTo>
                      <a:cubicBezTo>
                        <a:pt x="158" y="186"/>
                        <a:pt x="237" y="186"/>
                        <a:pt x="316" y="186"/>
                      </a:cubicBezTo>
                      <a:cubicBezTo>
                        <a:pt x="315" y="151"/>
                        <a:pt x="310" y="127"/>
                        <a:pt x="304" y="112"/>
                      </a:cubicBezTo>
                      <a:cubicBezTo>
                        <a:pt x="295" y="91"/>
                        <a:pt x="282" y="73"/>
                        <a:pt x="263" y="61"/>
                      </a:cubicBezTo>
                      <a:cubicBezTo>
                        <a:pt x="245" y="48"/>
                        <a:pt x="225" y="42"/>
                        <a:pt x="205" y="42"/>
                      </a:cubicBezTo>
                      <a:cubicBezTo>
                        <a:pt x="175" y="42"/>
                        <a:pt x="146" y="54"/>
                        <a:pt x="123" y="79"/>
                      </a:cubicBezTo>
                      <a:cubicBezTo>
                        <a:pt x="98" y="105"/>
                        <a:pt x="83" y="140"/>
                        <a:pt x="80" y="186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29" name="Freeform 905"/>
                <p:cNvSpPr>
                  <a:spLocks/>
                </p:cNvSpPr>
                <p:nvPr/>
              </p:nvSpPr>
              <p:spPr bwMode="auto">
                <a:xfrm>
                  <a:off x="7433" y="11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170" y="242"/>
                    </a:cxn>
                    <a:cxn ang="0">
                      <a:pos x="391" y="242"/>
                    </a:cxn>
                    <a:cxn ang="0">
                      <a:pos x="391" y="127"/>
                    </a:cxn>
                    <a:cxn ang="0">
                      <a:pos x="387" y="60"/>
                    </a:cxn>
                    <a:cxn ang="0">
                      <a:pos x="368" y="33"/>
                    </a:cxn>
                    <a:cxn ang="0">
                      <a:pos x="313" y="23"/>
                    </a:cxn>
                    <a:cxn ang="0">
                      <a:pos x="313" y="0"/>
                    </a:cxn>
                    <a:cxn ang="0">
                      <a:pos x="560" y="0"/>
                    </a:cxn>
                    <a:cxn ang="0">
                      <a:pos x="560" y="23"/>
                    </a:cxn>
                    <a:cxn ang="0">
                      <a:pos x="510" y="31"/>
                    </a:cxn>
                    <a:cxn ang="0">
                      <a:pos x="488" y="55"/>
                    </a:cxn>
                    <a:cxn ang="0">
                      <a:pos x="483" y="127"/>
                    </a:cxn>
                    <a:cxn ang="0">
                      <a:pos x="483" y="415"/>
                    </a:cxn>
                    <a:cxn ang="0">
                      <a:pos x="487" y="483"/>
                    </a:cxn>
                    <a:cxn ang="0">
                      <a:pos x="508" y="509"/>
                    </a:cxn>
                    <a:cxn ang="0">
                      <a:pos x="560" y="520"/>
                    </a:cxn>
                    <a:cxn ang="0">
                      <a:pos x="560" y="542"/>
                    </a:cxn>
                    <a:cxn ang="0">
                      <a:pos x="313" y="542"/>
                    </a:cxn>
                    <a:cxn ang="0">
                      <a:pos x="313" y="520"/>
                    </a:cxn>
                    <a:cxn ang="0">
                      <a:pos x="375" y="502"/>
                    </a:cxn>
                    <a:cxn ang="0">
                      <a:pos x="391" y="415"/>
                    </a:cxn>
                    <a:cxn ang="0">
                      <a:pos x="391" y="280"/>
                    </a:cxn>
                    <a:cxn ang="0">
                      <a:pos x="170" y="280"/>
                    </a:cxn>
                    <a:cxn ang="0">
                      <a:pos x="170" y="415"/>
                    </a:cxn>
                    <a:cxn ang="0">
                      <a:pos x="174" y="483"/>
                    </a:cxn>
                    <a:cxn ang="0">
                      <a:pos x="194" y="509"/>
                    </a:cxn>
                    <a:cxn ang="0">
                      <a:pos x="247" y="520"/>
                    </a:cxn>
                    <a:cxn ang="0">
                      <a:pos x="247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8" y="415"/>
                    </a:cxn>
                    <a:cxn ang="0">
                      <a:pos x="78" y="127"/>
                    </a:cxn>
                    <a:cxn ang="0">
                      <a:pos x="74" y="59"/>
                    </a:cxn>
                    <a:cxn ang="0">
                      <a:pos x="53" y="33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47" y="0"/>
                    </a:cxn>
                    <a:cxn ang="0">
                      <a:pos x="247" y="23"/>
                    </a:cxn>
                    <a:cxn ang="0">
                      <a:pos x="197" y="31"/>
                    </a:cxn>
                    <a:cxn ang="0">
                      <a:pos x="175" y="55"/>
                    </a:cxn>
                    <a:cxn ang="0">
                      <a:pos x="170" y="127"/>
                    </a:cxn>
                    <a:cxn ang="0">
                      <a:pos x="170" y="242"/>
                    </a:cxn>
                  </a:cxnLst>
                  <a:rect l="0" t="0" r="r" b="b"/>
                  <a:pathLst>
                    <a:path w="560" h="542">
                      <a:moveTo>
                        <a:pt x="170" y="242"/>
                      </a:moveTo>
                      <a:cubicBezTo>
                        <a:pt x="243" y="242"/>
                        <a:pt x="317" y="242"/>
                        <a:pt x="391" y="242"/>
                      </a:cubicBezTo>
                      <a:cubicBezTo>
                        <a:pt x="391" y="204"/>
                        <a:pt x="391" y="166"/>
                        <a:pt x="391" y="127"/>
                      </a:cubicBezTo>
                      <a:cubicBezTo>
                        <a:pt x="391" y="93"/>
                        <a:pt x="389" y="70"/>
                        <a:pt x="387" y="60"/>
                      </a:cubicBezTo>
                      <a:cubicBezTo>
                        <a:pt x="384" y="50"/>
                        <a:pt x="378" y="41"/>
                        <a:pt x="368" y="33"/>
                      </a:cubicBezTo>
                      <a:cubicBezTo>
                        <a:pt x="357" y="26"/>
                        <a:pt x="339" y="23"/>
                        <a:pt x="313" y="23"/>
                      </a:cubicBezTo>
                      <a:cubicBezTo>
                        <a:pt x="313" y="15"/>
                        <a:pt x="313" y="8"/>
                        <a:pt x="313" y="0"/>
                      </a:cubicBezTo>
                      <a:cubicBezTo>
                        <a:pt x="395" y="0"/>
                        <a:pt x="478" y="0"/>
                        <a:pt x="560" y="0"/>
                      </a:cubicBezTo>
                      <a:cubicBezTo>
                        <a:pt x="560" y="8"/>
                        <a:pt x="560" y="15"/>
                        <a:pt x="560" y="23"/>
                      </a:cubicBezTo>
                      <a:cubicBezTo>
                        <a:pt x="537" y="23"/>
                        <a:pt x="521" y="26"/>
                        <a:pt x="510" y="31"/>
                      </a:cubicBezTo>
                      <a:cubicBezTo>
                        <a:pt x="500" y="36"/>
                        <a:pt x="492" y="45"/>
                        <a:pt x="488" y="55"/>
                      </a:cubicBezTo>
                      <a:cubicBezTo>
                        <a:pt x="485" y="65"/>
                        <a:pt x="483" y="89"/>
                        <a:pt x="483" y="127"/>
                      </a:cubicBezTo>
                      <a:cubicBezTo>
                        <a:pt x="483" y="223"/>
                        <a:pt x="483" y="319"/>
                        <a:pt x="483" y="415"/>
                      </a:cubicBezTo>
                      <a:cubicBezTo>
                        <a:pt x="483" y="449"/>
                        <a:pt x="485" y="471"/>
                        <a:pt x="487" y="483"/>
                      </a:cubicBezTo>
                      <a:cubicBezTo>
                        <a:pt x="490" y="494"/>
                        <a:pt x="497" y="503"/>
                        <a:pt x="508" y="509"/>
                      </a:cubicBezTo>
                      <a:cubicBezTo>
                        <a:pt x="518" y="516"/>
                        <a:pt x="536" y="520"/>
                        <a:pt x="560" y="520"/>
                      </a:cubicBezTo>
                      <a:cubicBezTo>
                        <a:pt x="560" y="527"/>
                        <a:pt x="560" y="534"/>
                        <a:pt x="560" y="542"/>
                      </a:cubicBezTo>
                      <a:cubicBezTo>
                        <a:pt x="478" y="542"/>
                        <a:pt x="395" y="542"/>
                        <a:pt x="313" y="542"/>
                      </a:cubicBezTo>
                      <a:cubicBezTo>
                        <a:pt x="313" y="534"/>
                        <a:pt x="313" y="527"/>
                        <a:pt x="313" y="520"/>
                      </a:cubicBezTo>
                      <a:cubicBezTo>
                        <a:pt x="344" y="520"/>
                        <a:pt x="365" y="514"/>
                        <a:pt x="375" y="502"/>
                      </a:cubicBezTo>
                      <a:cubicBezTo>
                        <a:pt x="385" y="490"/>
                        <a:pt x="391" y="461"/>
                        <a:pt x="391" y="415"/>
                      </a:cubicBezTo>
                      <a:cubicBezTo>
                        <a:pt x="391" y="370"/>
                        <a:pt x="391" y="325"/>
                        <a:pt x="391" y="280"/>
                      </a:cubicBezTo>
                      <a:cubicBezTo>
                        <a:pt x="317" y="280"/>
                        <a:pt x="243" y="280"/>
                        <a:pt x="170" y="280"/>
                      </a:cubicBezTo>
                      <a:cubicBezTo>
                        <a:pt x="170" y="325"/>
                        <a:pt x="170" y="370"/>
                        <a:pt x="170" y="415"/>
                      </a:cubicBezTo>
                      <a:cubicBezTo>
                        <a:pt x="170" y="449"/>
                        <a:pt x="171" y="471"/>
                        <a:pt x="174" y="483"/>
                      </a:cubicBezTo>
                      <a:cubicBezTo>
                        <a:pt x="177" y="494"/>
                        <a:pt x="184" y="503"/>
                        <a:pt x="194" y="509"/>
                      </a:cubicBezTo>
                      <a:cubicBezTo>
                        <a:pt x="205" y="516"/>
                        <a:pt x="223" y="520"/>
                        <a:pt x="247" y="520"/>
                      </a:cubicBezTo>
                      <a:cubicBezTo>
                        <a:pt x="247" y="527"/>
                        <a:pt x="247" y="534"/>
                        <a:pt x="247" y="542"/>
                      </a:cubicBezTo>
                      <a:cubicBezTo>
                        <a:pt x="165" y="542"/>
                        <a:pt x="82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4" y="513"/>
                        <a:pt x="63" y="500"/>
                      </a:cubicBezTo>
                      <a:cubicBezTo>
                        <a:pt x="73" y="488"/>
                        <a:pt x="78" y="459"/>
                        <a:pt x="78" y="415"/>
                      </a:cubicBezTo>
                      <a:cubicBezTo>
                        <a:pt x="78" y="319"/>
                        <a:pt x="78" y="223"/>
                        <a:pt x="78" y="127"/>
                      </a:cubicBezTo>
                      <a:cubicBezTo>
                        <a:pt x="78" y="93"/>
                        <a:pt x="76" y="70"/>
                        <a:pt x="74" y="59"/>
                      </a:cubicBezTo>
                      <a:cubicBezTo>
                        <a:pt x="71" y="48"/>
                        <a:pt x="63" y="39"/>
                        <a:pt x="53" y="33"/>
                      </a:cubicBezTo>
                      <a:cubicBezTo>
                        <a:pt x="43" y="26"/>
                        <a:pt x="24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82" y="0"/>
                        <a:pt x="165" y="0"/>
                        <a:pt x="247" y="0"/>
                      </a:cubicBezTo>
                      <a:cubicBezTo>
                        <a:pt x="247" y="8"/>
                        <a:pt x="247" y="15"/>
                        <a:pt x="247" y="23"/>
                      </a:cubicBezTo>
                      <a:cubicBezTo>
                        <a:pt x="224" y="23"/>
                        <a:pt x="208" y="26"/>
                        <a:pt x="197" y="31"/>
                      </a:cubicBezTo>
                      <a:cubicBezTo>
                        <a:pt x="186" y="36"/>
                        <a:pt x="179" y="45"/>
                        <a:pt x="175" y="55"/>
                      </a:cubicBezTo>
                      <a:cubicBezTo>
                        <a:pt x="171" y="65"/>
                        <a:pt x="170" y="89"/>
                        <a:pt x="170" y="127"/>
                      </a:cubicBezTo>
                      <a:cubicBezTo>
                        <a:pt x="170" y="166"/>
                        <a:pt x="170" y="204"/>
                        <a:pt x="170" y="242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0" name="Freeform 906"/>
                <p:cNvSpPr>
                  <a:spLocks/>
                </p:cNvSpPr>
                <p:nvPr/>
              </p:nvSpPr>
              <p:spPr bwMode="auto">
                <a:xfrm>
                  <a:off x="7612" y="11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170" y="375"/>
                    </a:cxn>
                    <a:cxn ang="0">
                      <a:pos x="390" y="104"/>
                    </a:cxn>
                    <a:cxn ang="0">
                      <a:pos x="374" y="41"/>
                    </a:cxn>
                    <a:cxn ang="0">
                      <a:pos x="322" y="23"/>
                    </a:cxn>
                    <a:cxn ang="0">
                      <a:pos x="322" y="0"/>
                    </a:cxn>
                    <a:cxn ang="0">
                      <a:pos x="560" y="0"/>
                    </a:cxn>
                    <a:cxn ang="0">
                      <a:pos x="560" y="23"/>
                    </a:cxn>
                    <a:cxn ang="0">
                      <a:pos x="510" y="30"/>
                    </a:cxn>
                    <a:cxn ang="0">
                      <a:pos x="490" y="50"/>
                    </a:cxn>
                    <a:cxn ang="0">
                      <a:pos x="483" y="127"/>
                    </a:cxn>
                    <a:cxn ang="0">
                      <a:pos x="483" y="415"/>
                    </a:cxn>
                    <a:cxn ang="0">
                      <a:pos x="489" y="489"/>
                    </a:cxn>
                    <a:cxn ang="0">
                      <a:pos x="508" y="510"/>
                    </a:cxn>
                    <a:cxn ang="0">
                      <a:pos x="560" y="520"/>
                    </a:cxn>
                    <a:cxn ang="0">
                      <a:pos x="560" y="542"/>
                    </a:cxn>
                    <a:cxn ang="0">
                      <a:pos x="313" y="542"/>
                    </a:cxn>
                    <a:cxn ang="0">
                      <a:pos x="313" y="520"/>
                    </a:cxn>
                    <a:cxn ang="0">
                      <a:pos x="375" y="502"/>
                    </a:cxn>
                    <a:cxn ang="0">
                      <a:pos x="390" y="415"/>
                    </a:cxn>
                    <a:cxn ang="0">
                      <a:pos x="390" y="160"/>
                    </a:cxn>
                    <a:cxn ang="0">
                      <a:pos x="170" y="431"/>
                    </a:cxn>
                    <a:cxn ang="0">
                      <a:pos x="183" y="500"/>
                    </a:cxn>
                    <a:cxn ang="0">
                      <a:pos x="236" y="520"/>
                    </a:cxn>
                    <a:cxn ang="0">
                      <a:pos x="236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63" y="500"/>
                    </a:cxn>
                    <a:cxn ang="0">
                      <a:pos x="77" y="415"/>
                    </a:cxn>
                    <a:cxn ang="0">
                      <a:pos x="77" y="127"/>
                    </a:cxn>
                    <a:cxn ang="0">
                      <a:pos x="71" y="52"/>
                    </a:cxn>
                    <a:cxn ang="0">
                      <a:pos x="52" y="32"/>
                    </a:cxn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47" y="0"/>
                    </a:cxn>
                    <a:cxn ang="0">
                      <a:pos x="247" y="23"/>
                    </a:cxn>
                    <a:cxn ang="0">
                      <a:pos x="197" y="30"/>
                    </a:cxn>
                    <a:cxn ang="0">
                      <a:pos x="177" y="50"/>
                    </a:cxn>
                    <a:cxn ang="0">
                      <a:pos x="170" y="127"/>
                    </a:cxn>
                    <a:cxn ang="0">
                      <a:pos x="170" y="375"/>
                    </a:cxn>
                  </a:cxnLst>
                  <a:rect l="0" t="0" r="r" b="b"/>
                  <a:pathLst>
                    <a:path w="560" h="542">
                      <a:moveTo>
                        <a:pt x="170" y="375"/>
                      </a:moveTo>
                      <a:cubicBezTo>
                        <a:pt x="242" y="284"/>
                        <a:pt x="318" y="195"/>
                        <a:pt x="390" y="104"/>
                      </a:cubicBezTo>
                      <a:cubicBezTo>
                        <a:pt x="390" y="74"/>
                        <a:pt x="384" y="53"/>
                        <a:pt x="374" y="41"/>
                      </a:cubicBezTo>
                      <a:cubicBezTo>
                        <a:pt x="364" y="29"/>
                        <a:pt x="347" y="23"/>
                        <a:pt x="322" y="23"/>
                      </a:cubicBezTo>
                      <a:cubicBezTo>
                        <a:pt x="322" y="15"/>
                        <a:pt x="322" y="8"/>
                        <a:pt x="322" y="0"/>
                      </a:cubicBezTo>
                      <a:cubicBezTo>
                        <a:pt x="402" y="0"/>
                        <a:pt x="481" y="0"/>
                        <a:pt x="560" y="0"/>
                      </a:cubicBezTo>
                      <a:cubicBezTo>
                        <a:pt x="560" y="8"/>
                        <a:pt x="560" y="15"/>
                        <a:pt x="560" y="23"/>
                      </a:cubicBezTo>
                      <a:cubicBezTo>
                        <a:pt x="535" y="23"/>
                        <a:pt x="518" y="25"/>
                        <a:pt x="510" y="30"/>
                      </a:cubicBezTo>
                      <a:cubicBezTo>
                        <a:pt x="502" y="36"/>
                        <a:pt x="495" y="43"/>
                        <a:pt x="490" y="50"/>
                      </a:cubicBezTo>
                      <a:cubicBezTo>
                        <a:pt x="485" y="58"/>
                        <a:pt x="483" y="84"/>
                        <a:pt x="483" y="127"/>
                      </a:cubicBezTo>
                      <a:cubicBezTo>
                        <a:pt x="483" y="223"/>
                        <a:pt x="483" y="319"/>
                        <a:pt x="483" y="415"/>
                      </a:cubicBezTo>
                      <a:cubicBezTo>
                        <a:pt x="483" y="457"/>
                        <a:pt x="485" y="481"/>
                        <a:pt x="489" y="489"/>
                      </a:cubicBezTo>
                      <a:cubicBezTo>
                        <a:pt x="493" y="497"/>
                        <a:pt x="499" y="504"/>
                        <a:pt x="508" y="510"/>
                      </a:cubicBezTo>
                      <a:cubicBezTo>
                        <a:pt x="517" y="517"/>
                        <a:pt x="534" y="520"/>
                        <a:pt x="560" y="520"/>
                      </a:cubicBezTo>
                      <a:cubicBezTo>
                        <a:pt x="560" y="527"/>
                        <a:pt x="560" y="534"/>
                        <a:pt x="560" y="542"/>
                      </a:cubicBezTo>
                      <a:cubicBezTo>
                        <a:pt x="478" y="542"/>
                        <a:pt x="396" y="542"/>
                        <a:pt x="313" y="542"/>
                      </a:cubicBezTo>
                      <a:cubicBezTo>
                        <a:pt x="313" y="534"/>
                        <a:pt x="313" y="527"/>
                        <a:pt x="313" y="520"/>
                      </a:cubicBezTo>
                      <a:cubicBezTo>
                        <a:pt x="344" y="520"/>
                        <a:pt x="364" y="514"/>
                        <a:pt x="375" y="502"/>
                      </a:cubicBezTo>
                      <a:cubicBezTo>
                        <a:pt x="385" y="490"/>
                        <a:pt x="390" y="461"/>
                        <a:pt x="390" y="415"/>
                      </a:cubicBezTo>
                      <a:cubicBezTo>
                        <a:pt x="390" y="329"/>
                        <a:pt x="390" y="245"/>
                        <a:pt x="390" y="160"/>
                      </a:cubicBezTo>
                      <a:cubicBezTo>
                        <a:pt x="318" y="251"/>
                        <a:pt x="242" y="340"/>
                        <a:pt x="170" y="431"/>
                      </a:cubicBezTo>
                      <a:cubicBezTo>
                        <a:pt x="170" y="465"/>
                        <a:pt x="175" y="488"/>
                        <a:pt x="183" y="500"/>
                      </a:cubicBezTo>
                      <a:cubicBezTo>
                        <a:pt x="191" y="513"/>
                        <a:pt x="209" y="519"/>
                        <a:pt x="236" y="520"/>
                      </a:cubicBezTo>
                      <a:cubicBezTo>
                        <a:pt x="236" y="527"/>
                        <a:pt x="236" y="534"/>
                        <a:pt x="236" y="542"/>
                      </a:cubicBezTo>
                      <a:cubicBezTo>
                        <a:pt x="157" y="542"/>
                        <a:pt x="79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33" y="520"/>
                        <a:pt x="54" y="513"/>
                        <a:pt x="63" y="500"/>
                      </a:cubicBezTo>
                      <a:cubicBezTo>
                        <a:pt x="73" y="488"/>
                        <a:pt x="77" y="459"/>
                        <a:pt x="77" y="415"/>
                      </a:cubicBezTo>
                      <a:cubicBezTo>
                        <a:pt x="77" y="319"/>
                        <a:pt x="77" y="223"/>
                        <a:pt x="77" y="127"/>
                      </a:cubicBezTo>
                      <a:cubicBezTo>
                        <a:pt x="77" y="85"/>
                        <a:pt x="75" y="60"/>
                        <a:pt x="71" y="52"/>
                      </a:cubicBezTo>
                      <a:cubicBezTo>
                        <a:pt x="67" y="45"/>
                        <a:pt x="60" y="38"/>
                        <a:pt x="52" y="32"/>
                      </a:cubicBezTo>
                      <a:cubicBezTo>
                        <a:pt x="44" y="26"/>
                        <a:pt x="26" y="23"/>
                        <a:pt x="0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cubicBezTo>
                        <a:pt x="82" y="0"/>
                        <a:pt x="164" y="0"/>
                        <a:pt x="247" y="0"/>
                      </a:cubicBezTo>
                      <a:cubicBezTo>
                        <a:pt x="247" y="8"/>
                        <a:pt x="247" y="15"/>
                        <a:pt x="247" y="23"/>
                      </a:cubicBezTo>
                      <a:cubicBezTo>
                        <a:pt x="222" y="23"/>
                        <a:pt x="205" y="25"/>
                        <a:pt x="197" y="30"/>
                      </a:cubicBezTo>
                      <a:cubicBezTo>
                        <a:pt x="188" y="36"/>
                        <a:pt x="182" y="43"/>
                        <a:pt x="177" y="50"/>
                      </a:cubicBezTo>
                      <a:cubicBezTo>
                        <a:pt x="172" y="58"/>
                        <a:pt x="170" y="84"/>
                        <a:pt x="170" y="127"/>
                      </a:cubicBezTo>
                      <a:cubicBezTo>
                        <a:pt x="170" y="210"/>
                        <a:pt x="170" y="292"/>
                        <a:pt x="170" y="375"/>
                      </a:cubicBezTo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1" name="Freeform 907"/>
                <p:cNvSpPr>
                  <a:spLocks noEditPoints="1"/>
                </p:cNvSpPr>
                <p:nvPr/>
              </p:nvSpPr>
              <p:spPr bwMode="auto">
                <a:xfrm>
                  <a:off x="7784" y="115"/>
                  <a:ext cx="147" cy="162"/>
                </a:xfrm>
                <a:custGeom>
                  <a:avLst/>
                  <a:gdLst/>
                  <a:ahLst/>
                  <a:cxnLst>
                    <a:cxn ang="0">
                      <a:pos x="501" y="0"/>
                    </a:cxn>
                    <a:cxn ang="0">
                      <a:pos x="501" y="23"/>
                    </a:cxn>
                    <a:cxn ang="0">
                      <a:pos x="450" y="33"/>
                    </a:cxn>
                    <a:cxn ang="0">
                      <a:pos x="429" y="58"/>
                    </a:cxn>
                    <a:cxn ang="0">
                      <a:pos x="423" y="127"/>
                    </a:cxn>
                    <a:cxn ang="0">
                      <a:pos x="423" y="415"/>
                    </a:cxn>
                    <a:cxn ang="0">
                      <a:pos x="428" y="482"/>
                    </a:cxn>
                    <a:cxn ang="0">
                      <a:pos x="450" y="509"/>
                    </a:cxn>
                    <a:cxn ang="0">
                      <a:pos x="501" y="520"/>
                    </a:cxn>
                    <a:cxn ang="0">
                      <a:pos x="501" y="542"/>
                    </a:cxn>
                    <a:cxn ang="0">
                      <a:pos x="254" y="542"/>
                    </a:cxn>
                    <a:cxn ang="0">
                      <a:pos x="254" y="520"/>
                    </a:cxn>
                    <a:cxn ang="0">
                      <a:pos x="316" y="502"/>
                    </a:cxn>
                    <a:cxn ang="0">
                      <a:pos x="331" y="415"/>
                    </a:cxn>
                    <a:cxn ang="0">
                      <a:pos x="331" y="297"/>
                    </a:cxn>
                    <a:cxn ang="0">
                      <a:pos x="309" y="298"/>
                    </a:cxn>
                    <a:cxn ang="0">
                      <a:pos x="291" y="297"/>
                    </a:cxn>
                    <a:cxn ang="0">
                      <a:pos x="127" y="542"/>
                    </a:cxn>
                    <a:cxn ang="0">
                      <a:pos x="0" y="542"/>
                    </a:cxn>
                    <a:cxn ang="0">
                      <a:pos x="0" y="520"/>
                    </a:cxn>
                    <a:cxn ang="0">
                      <a:pos x="39" y="511"/>
                    </a:cxn>
                    <a:cxn ang="0">
                      <a:pos x="80" y="459"/>
                    </a:cxn>
                    <a:cxn ang="0">
                      <a:pos x="199" y="281"/>
                    </a:cxn>
                    <a:cxn ang="0">
                      <a:pos x="71" y="136"/>
                    </a:cxn>
                    <a:cxn ang="0">
                      <a:pos x="117" y="41"/>
                    </a:cxn>
                    <a:cxn ang="0">
                      <a:pos x="274" y="0"/>
                    </a:cxn>
                    <a:cxn ang="0">
                      <a:pos x="501" y="0"/>
                    </a:cxn>
                    <a:cxn ang="0">
                      <a:pos x="331" y="45"/>
                    </a:cxn>
                    <a:cxn ang="0">
                      <a:pos x="290" y="39"/>
                    </a:cxn>
                    <a:cxn ang="0">
                      <a:pos x="206" y="68"/>
                    </a:cxn>
                    <a:cxn ang="0">
                      <a:pos x="178" y="139"/>
                    </a:cxn>
                    <a:cxn ang="0">
                      <a:pos x="218" y="225"/>
                    </a:cxn>
                    <a:cxn ang="0">
                      <a:pos x="318" y="259"/>
                    </a:cxn>
                    <a:cxn ang="0">
                      <a:pos x="331" y="258"/>
                    </a:cxn>
                    <a:cxn ang="0">
                      <a:pos x="331" y="45"/>
                    </a:cxn>
                  </a:cxnLst>
                  <a:rect l="0" t="0" r="r" b="b"/>
                  <a:pathLst>
                    <a:path w="501" h="542">
                      <a:moveTo>
                        <a:pt x="501" y="0"/>
                      </a:moveTo>
                      <a:cubicBezTo>
                        <a:pt x="501" y="8"/>
                        <a:pt x="501" y="15"/>
                        <a:pt x="501" y="23"/>
                      </a:cubicBezTo>
                      <a:cubicBezTo>
                        <a:pt x="478" y="23"/>
                        <a:pt x="461" y="26"/>
                        <a:pt x="450" y="33"/>
                      </a:cubicBezTo>
                      <a:cubicBezTo>
                        <a:pt x="439" y="39"/>
                        <a:pt x="432" y="48"/>
                        <a:pt x="429" y="58"/>
                      </a:cubicBezTo>
                      <a:cubicBezTo>
                        <a:pt x="425" y="68"/>
                        <a:pt x="423" y="91"/>
                        <a:pt x="423" y="127"/>
                      </a:cubicBezTo>
                      <a:cubicBezTo>
                        <a:pt x="423" y="223"/>
                        <a:pt x="423" y="319"/>
                        <a:pt x="423" y="415"/>
                      </a:cubicBezTo>
                      <a:cubicBezTo>
                        <a:pt x="423" y="449"/>
                        <a:pt x="425" y="471"/>
                        <a:pt x="428" y="482"/>
                      </a:cubicBezTo>
                      <a:cubicBezTo>
                        <a:pt x="431" y="493"/>
                        <a:pt x="438" y="502"/>
                        <a:pt x="450" y="509"/>
                      </a:cubicBezTo>
                      <a:cubicBezTo>
                        <a:pt x="461" y="516"/>
                        <a:pt x="478" y="520"/>
                        <a:pt x="501" y="520"/>
                      </a:cubicBezTo>
                      <a:cubicBezTo>
                        <a:pt x="501" y="527"/>
                        <a:pt x="501" y="534"/>
                        <a:pt x="501" y="542"/>
                      </a:cubicBezTo>
                      <a:cubicBezTo>
                        <a:pt x="419" y="542"/>
                        <a:pt x="336" y="542"/>
                        <a:pt x="254" y="542"/>
                      </a:cubicBezTo>
                      <a:cubicBezTo>
                        <a:pt x="254" y="534"/>
                        <a:pt x="254" y="527"/>
                        <a:pt x="254" y="520"/>
                      </a:cubicBezTo>
                      <a:cubicBezTo>
                        <a:pt x="284" y="520"/>
                        <a:pt x="305" y="514"/>
                        <a:pt x="316" y="502"/>
                      </a:cubicBezTo>
                      <a:cubicBezTo>
                        <a:pt x="326" y="490"/>
                        <a:pt x="331" y="461"/>
                        <a:pt x="331" y="415"/>
                      </a:cubicBezTo>
                      <a:cubicBezTo>
                        <a:pt x="331" y="376"/>
                        <a:pt x="331" y="336"/>
                        <a:pt x="331" y="297"/>
                      </a:cubicBezTo>
                      <a:cubicBezTo>
                        <a:pt x="324" y="297"/>
                        <a:pt x="316" y="297"/>
                        <a:pt x="309" y="298"/>
                      </a:cubicBezTo>
                      <a:cubicBezTo>
                        <a:pt x="305" y="298"/>
                        <a:pt x="299" y="298"/>
                        <a:pt x="291" y="297"/>
                      </a:cubicBezTo>
                      <a:cubicBezTo>
                        <a:pt x="237" y="379"/>
                        <a:pt x="181" y="460"/>
                        <a:pt x="127" y="542"/>
                      </a:cubicBezTo>
                      <a:cubicBezTo>
                        <a:pt x="85" y="542"/>
                        <a:pt x="43" y="542"/>
                        <a:pt x="0" y="542"/>
                      </a:cubicBezTo>
                      <a:cubicBezTo>
                        <a:pt x="0" y="534"/>
                        <a:pt x="0" y="527"/>
                        <a:pt x="0" y="520"/>
                      </a:cubicBezTo>
                      <a:cubicBezTo>
                        <a:pt x="19" y="520"/>
                        <a:pt x="32" y="517"/>
                        <a:pt x="39" y="511"/>
                      </a:cubicBezTo>
                      <a:cubicBezTo>
                        <a:pt x="47" y="506"/>
                        <a:pt x="60" y="489"/>
                        <a:pt x="80" y="459"/>
                      </a:cubicBezTo>
                      <a:cubicBezTo>
                        <a:pt x="119" y="400"/>
                        <a:pt x="160" y="341"/>
                        <a:pt x="199" y="281"/>
                      </a:cubicBezTo>
                      <a:cubicBezTo>
                        <a:pt x="114" y="249"/>
                        <a:pt x="71" y="201"/>
                        <a:pt x="71" y="136"/>
                      </a:cubicBezTo>
                      <a:cubicBezTo>
                        <a:pt x="71" y="100"/>
                        <a:pt x="86" y="68"/>
                        <a:pt x="117" y="41"/>
                      </a:cubicBezTo>
                      <a:cubicBezTo>
                        <a:pt x="147" y="13"/>
                        <a:pt x="199" y="0"/>
                        <a:pt x="274" y="0"/>
                      </a:cubicBezTo>
                      <a:cubicBezTo>
                        <a:pt x="349" y="0"/>
                        <a:pt x="425" y="0"/>
                        <a:pt x="501" y="0"/>
                      </a:cubicBezTo>
                      <a:close/>
                      <a:moveTo>
                        <a:pt x="331" y="45"/>
                      </a:moveTo>
                      <a:cubicBezTo>
                        <a:pt x="317" y="41"/>
                        <a:pt x="303" y="39"/>
                        <a:pt x="290" y="39"/>
                      </a:cubicBezTo>
                      <a:cubicBezTo>
                        <a:pt x="253" y="39"/>
                        <a:pt x="224" y="48"/>
                        <a:pt x="206" y="68"/>
                      </a:cubicBezTo>
                      <a:cubicBezTo>
                        <a:pt x="188" y="88"/>
                        <a:pt x="178" y="111"/>
                        <a:pt x="178" y="139"/>
                      </a:cubicBezTo>
                      <a:cubicBezTo>
                        <a:pt x="178" y="174"/>
                        <a:pt x="192" y="202"/>
                        <a:pt x="218" y="225"/>
                      </a:cubicBezTo>
                      <a:cubicBezTo>
                        <a:pt x="244" y="248"/>
                        <a:pt x="277" y="259"/>
                        <a:pt x="318" y="259"/>
                      </a:cubicBezTo>
                      <a:cubicBezTo>
                        <a:pt x="321" y="259"/>
                        <a:pt x="326" y="259"/>
                        <a:pt x="331" y="258"/>
                      </a:cubicBezTo>
                      <a:cubicBezTo>
                        <a:pt x="331" y="187"/>
                        <a:pt x="331" y="116"/>
                        <a:pt x="331" y="45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2" name="Freeform 908"/>
                <p:cNvSpPr>
                  <a:spLocks/>
                </p:cNvSpPr>
                <p:nvPr/>
              </p:nvSpPr>
              <p:spPr bwMode="auto">
                <a:xfrm>
                  <a:off x="360" y="31"/>
                  <a:ext cx="200" cy="252"/>
                </a:xfrm>
                <a:custGeom>
                  <a:avLst/>
                  <a:gdLst/>
                  <a:ahLst/>
                  <a:cxnLst>
                    <a:cxn ang="0">
                      <a:pos x="190" y="0"/>
                    </a:cxn>
                    <a:cxn ang="0">
                      <a:pos x="195" y="82"/>
                    </a:cxn>
                    <a:cxn ang="0">
                      <a:pos x="190" y="82"/>
                    </a:cxn>
                    <a:cxn ang="0">
                      <a:pos x="161" y="29"/>
                    </a:cxn>
                    <a:cxn ang="0">
                      <a:pos x="116" y="13"/>
                    </a:cxn>
                    <a:cxn ang="0">
                      <a:pos x="76" y="25"/>
                    </a:cxn>
                    <a:cxn ang="0">
                      <a:pos x="48" y="64"/>
                    </a:cxn>
                    <a:cxn ang="0">
                      <a:pos x="37" y="130"/>
                    </a:cxn>
                    <a:cxn ang="0">
                      <a:pos x="47" y="187"/>
                    </a:cxn>
                    <a:cxn ang="0">
                      <a:pos x="76" y="223"/>
                    </a:cxn>
                    <a:cxn ang="0">
                      <a:pos x="121" y="236"/>
                    </a:cxn>
                    <a:cxn ang="0">
                      <a:pos x="159" y="226"/>
                    </a:cxn>
                    <a:cxn ang="0">
                      <a:pos x="195" y="186"/>
                    </a:cxn>
                    <a:cxn ang="0">
                      <a:pos x="200" y="190"/>
                    </a:cxn>
                    <a:cxn ang="0">
                      <a:pos x="161" y="237"/>
                    </a:cxn>
                    <a:cxn ang="0">
                      <a:pos x="108" y="252"/>
                    </a:cxn>
                    <a:cxn ang="0">
                      <a:pos x="23" y="207"/>
                    </a:cxn>
                    <a:cxn ang="0">
                      <a:pos x="0" y="130"/>
                    </a:cxn>
                    <a:cxn ang="0">
                      <a:pos x="15" y="64"/>
                    </a:cxn>
                    <a:cxn ang="0">
                      <a:pos x="56" y="17"/>
                    </a:cxn>
                    <a:cxn ang="0">
                      <a:pos x="113" y="0"/>
                    </a:cxn>
                    <a:cxn ang="0">
                      <a:pos x="161" y="13"/>
                    </a:cxn>
                    <a:cxn ang="0">
                      <a:pos x="170" y="17"/>
                    </a:cxn>
                    <a:cxn ang="0">
                      <a:pos x="178" y="14"/>
                    </a:cxn>
                    <a:cxn ang="0">
                      <a:pos x="184" y="0"/>
                    </a:cxn>
                    <a:cxn ang="0">
                      <a:pos x="190" y="0"/>
                    </a:cxn>
                  </a:cxnLst>
                  <a:rect l="0" t="0" r="r" b="b"/>
                  <a:pathLst>
                    <a:path w="200" h="252">
                      <a:moveTo>
                        <a:pt x="190" y="0"/>
                      </a:moveTo>
                      <a:cubicBezTo>
                        <a:pt x="192" y="28"/>
                        <a:pt x="193" y="55"/>
                        <a:pt x="195" y="82"/>
                      </a:cubicBezTo>
                      <a:cubicBezTo>
                        <a:pt x="193" y="82"/>
                        <a:pt x="192" y="82"/>
                        <a:pt x="190" y="82"/>
                      </a:cubicBezTo>
                      <a:cubicBezTo>
                        <a:pt x="183" y="58"/>
                        <a:pt x="173" y="40"/>
                        <a:pt x="161" y="29"/>
                      </a:cubicBezTo>
                      <a:cubicBezTo>
                        <a:pt x="149" y="18"/>
                        <a:pt x="133" y="13"/>
                        <a:pt x="116" y="13"/>
                      </a:cubicBezTo>
                      <a:cubicBezTo>
                        <a:pt x="101" y="13"/>
                        <a:pt x="88" y="17"/>
                        <a:pt x="76" y="25"/>
                      </a:cubicBezTo>
                      <a:cubicBezTo>
                        <a:pt x="64" y="33"/>
                        <a:pt x="54" y="46"/>
                        <a:pt x="48" y="64"/>
                      </a:cubicBezTo>
                      <a:cubicBezTo>
                        <a:pt x="41" y="82"/>
                        <a:pt x="37" y="104"/>
                        <a:pt x="37" y="130"/>
                      </a:cubicBezTo>
                      <a:cubicBezTo>
                        <a:pt x="37" y="152"/>
                        <a:pt x="41" y="171"/>
                        <a:pt x="47" y="187"/>
                      </a:cubicBezTo>
                      <a:cubicBezTo>
                        <a:pt x="53" y="203"/>
                        <a:pt x="63" y="215"/>
                        <a:pt x="76" y="223"/>
                      </a:cubicBezTo>
                      <a:cubicBezTo>
                        <a:pt x="89" y="232"/>
                        <a:pt x="104" y="236"/>
                        <a:pt x="121" y="236"/>
                      </a:cubicBezTo>
                      <a:cubicBezTo>
                        <a:pt x="135" y="236"/>
                        <a:pt x="148" y="233"/>
                        <a:pt x="159" y="226"/>
                      </a:cubicBezTo>
                      <a:cubicBezTo>
                        <a:pt x="170" y="219"/>
                        <a:pt x="182" y="206"/>
                        <a:pt x="195" y="186"/>
                      </a:cubicBezTo>
                      <a:cubicBezTo>
                        <a:pt x="197" y="188"/>
                        <a:pt x="198" y="189"/>
                        <a:pt x="200" y="190"/>
                      </a:cubicBezTo>
                      <a:cubicBezTo>
                        <a:pt x="189" y="211"/>
                        <a:pt x="176" y="227"/>
                        <a:pt x="161" y="237"/>
                      </a:cubicBezTo>
                      <a:cubicBezTo>
                        <a:pt x="146" y="247"/>
                        <a:pt x="129" y="252"/>
                        <a:pt x="108" y="252"/>
                      </a:cubicBezTo>
                      <a:cubicBezTo>
                        <a:pt x="71" y="252"/>
                        <a:pt x="43" y="237"/>
                        <a:pt x="23" y="207"/>
                      </a:cubicBezTo>
                      <a:cubicBezTo>
                        <a:pt x="8" y="185"/>
                        <a:pt x="0" y="160"/>
                        <a:pt x="0" y="130"/>
                      </a:cubicBezTo>
                      <a:cubicBezTo>
                        <a:pt x="0" y="106"/>
                        <a:pt x="5" y="84"/>
                        <a:pt x="15" y="64"/>
                      </a:cubicBezTo>
                      <a:cubicBezTo>
                        <a:pt x="25" y="44"/>
                        <a:pt x="39" y="28"/>
                        <a:pt x="56" y="17"/>
                      </a:cubicBezTo>
                      <a:cubicBezTo>
                        <a:pt x="73" y="6"/>
                        <a:pt x="92" y="0"/>
                        <a:pt x="113" y="0"/>
                      </a:cubicBezTo>
                      <a:cubicBezTo>
                        <a:pt x="129" y="0"/>
                        <a:pt x="145" y="4"/>
                        <a:pt x="161" y="13"/>
                      </a:cubicBezTo>
                      <a:cubicBezTo>
                        <a:pt x="165" y="16"/>
                        <a:pt x="168" y="17"/>
                        <a:pt x="170" y="17"/>
                      </a:cubicBezTo>
                      <a:cubicBezTo>
                        <a:pt x="173" y="17"/>
                        <a:pt x="176" y="16"/>
                        <a:pt x="178" y="14"/>
                      </a:cubicBezTo>
                      <a:cubicBezTo>
                        <a:pt x="181" y="10"/>
                        <a:pt x="183" y="6"/>
                        <a:pt x="184" y="0"/>
                      </a:cubicBezTo>
                      <a:cubicBezTo>
                        <a:pt x="186" y="0"/>
                        <a:pt x="188" y="0"/>
                        <a:pt x="190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3" name="Freeform 909"/>
                <p:cNvSpPr>
                  <a:spLocks/>
                </p:cNvSpPr>
                <p:nvPr/>
              </p:nvSpPr>
              <p:spPr bwMode="auto">
                <a:xfrm>
                  <a:off x="574" y="115"/>
                  <a:ext cx="142" cy="162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136" y="0"/>
                    </a:cxn>
                    <a:cxn ang="0">
                      <a:pos x="142" y="44"/>
                    </a:cxn>
                    <a:cxn ang="0">
                      <a:pos x="135" y="44"/>
                    </a:cxn>
                    <a:cxn ang="0">
                      <a:pos x="128" y="23"/>
                    </a:cxn>
                    <a:cxn ang="0">
                      <a:pos x="118" y="14"/>
                    </a:cxn>
                    <a:cxn ang="0">
                      <a:pos x="98" y="11"/>
                    </a:cxn>
                    <a:cxn ang="0">
                      <a:pos x="85" y="11"/>
                    </a:cxn>
                    <a:cxn ang="0">
                      <a:pos x="85" y="124"/>
                    </a:cxn>
                    <a:cxn ang="0">
                      <a:pos x="87" y="147"/>
                    </a:cxn>
                    <a:cxn ang="0">
                      <a:pos x="93" y="153"/>
                    </a:cxn>
                    <a:cxn ang="0">
                      <a:pos x="114" y="156"/>
                    </a:cxn>
                    <a:cxn ang="0">
                      <a:pos x="114" y="162"/>
                    </a:cxn>
                    <a:cxn ang="0">
                      <a:pos x="33" y="162"/>
                    </a:cxn>
                    <a:cxn ang="0">
                      <a:pos x="33" y="156"/>
                    </a:cxn>
                    <a:cxn ang="0">
                      <a:pos x="53" y="150"/>
                    </a:cxn>
                    <a:cxn ang="0">
                      <a:pos x="57" y="124"/>
                    </a:cxn>
                    <a:cxn ang="0">
                      <a:pos x="57" y="11"/>
                    </a:cxn>
                    <a:cxn ang="0">
                      <a:pos x="44" y="11"/>
                    </a:cxn>
                    <a:cxn ang="0">
                      <a:pos x="25" y="13"/>
                    </a:cxn>
                    <a:cxn ang="0">
                      <a:pos x="15" y="22"/>
                    </a:cxn>
                    <a:cxn ang="0">
                      <a:pos x="7" y="44"/>
                    </a:cxn>
                    <a:cxn ang="0">
                      <a:pos x="0" y="44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42" h="162">
                      <a:moveTo>
                        <a:pt x="6" y="0"/>
                      </a:moveTo>
                      <a:cubicBezTo>
                        <a:pt x="49" y="0"/>
                        <a:pt x="92" y="0"/>
                        <a:pt x="136" y="0"/>
                      </a:cubicBezTo>
                      <a:cubicBezTo>
                        <a:pt x="138" y="15"/>
                        <a:pt x="140" y="29"/>
                        <a:pt x="142" y="44"/>
                      </a:cubicBezTo>
                      <a:cubicBezTo>
                        <a:pt x="140" y="44"/>
                        <a:pt x="137" y="44"/>
                        <a:pt x="135" y="44"/>
                      </a:cubicBezTo>
                      <a:cubicBezTo>
                        <a:pt x="134" y="35"/>
                        <a:pt x="131" y="28"/>
                        <a:pt x="128" y="23"/>
                      </a:cubicBezTo>
                      <a:cubicBezTo>
                        <a:pt x="125" y="18"/>
                        <a:pt x="122" y="15"/>
                        <a:pt x="118" y="14"/>
                      </a:cubicBezTo>
                      <a:cubicBezTo>
                        <a:pt x="114" y="12"/>
                        <a:pt x="107" y="11"/>
                        <a:pt x="98" y="11"/>
                      </a:cubicBezTo>
                      <a:cubicBezTo>
                        <a:pt x="93" y="11"/>
                        <a:pt x="89" y="11"/>
                        <a:pt x="85" y="11"/>
                      </a:cubicBezTo>
                      <a:cubicBezTo>
                        <a:pt x="85" y="49"/>
                        <a:pt x="85" y="87"/>
                        <a:pt x="85" y="124"/>
                      </a:cubicBezTo>
                      <a:cubicBezTo>
                        <a:pt x="85" y="136"/>
                        <a:pt x="85" y="144"/>
                        <a:pt x="87" y="147"/>
                      </a:cubicBezTo>
                      <a:cubicBezTo>
                        <a:pt x="88" y="150"/>
                        <a:pt x="90" y="152"/>
                        <a:pt x="93" y="153"/>
                      </a:cubicBezTo>
                      <a:cubicBezTo>
                        <a:pt x="96" y="155"/>
                        <a:pt x="103" y="155"/>
                        <a:pt x="114" y="156"/>
                      </a:cubicBezTo>
                      <a:cubicBezTo>
                        <a:pt x="114" y="158"/>
                        <a:pt x="114" y="160"/>
                        <a:pt x="114" y="162"/>
                      </a:cubicBezTo>
                      <a:cubicBezTo>
                        <a:pt x="87" y="162"/>
                        <a:pt x="60" y="162"/>
                        <a:pt x="33" y="162"/>
                      </a:cubicBezTo>
                      <a:cubicBezTo>
                        <a:pt x="33" y="160"/>
                        <a:pt x="33" y="158"/>
                        <a:pt x="33" y="156"/>
                      </a:cubicBezTo>
                      <a:cubicBezTo>
                        <a:pt x="43" y="155"/>
                        <a:pt x="50" y="154"/>
                        <a:pt x="53" y="150"/>
                      </a:cubicBezTo>
                      <a:cubicBezTo>
                        <a:pt x="56" y="147"/>
                        <a:pt x="57" y="138"/>
                        <a:pt x="57" y="124"/>
                      </a:cubicBezTo>
                      <a:cubicBezTo>
                        <a:pt x="57" y="87"/>
                        <a:pt x="57" y="49"/>
                        <a:pt x="57" y="11"/>
                      </a:cubicBezTo>
                      <a:cubicBezTo>
                        <a:pt x="53" y="11"/>
                        <a:pt x="48" y="11"/>
                        <a:pt x="44" y="11"/>
                      </a:cubicBezTo>
                      <a:cubicBezTo>
                        <a:pt x="35" y="11"/>
                        <a:pt x="28" y="12"/>
                        <a:pt x="25" y="13"/>
                      </a:cubicBezTo>
                      <a:cubicBezTo>
                        <a:pt x="21" y="14"/>
                        <a:pt x="18" y="17"/>
                        <a:pt x="15" y="22"/>
                      </a:cubicBezTo>
                      <a:cubicBezTo>
                        <a:pt x="12" y="27"/>
                        <a:pt x="9" y="34"/>
                        <a:pt x="7" y="44"/>
                      </a:cubicBezTo>
                      <a:cubicBezTo>
                        <a:pt x="5" y="44"/>
                        <a:pt x="2" y="44"/>
                        <a:pt x="0" y="44"/>
                      </a:cubicBezTo>
                      <a:cubicBezTo>
                        <a:pt x="2" y="29"/>
                        <a:pt x="4" y="15"/>
                        <a:pt x="6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4" name="Freeform 910"/>
                <p:cNvSpPr>
                  <a:spLocks noEditPoints="1"/>
                </p:cNvSpPr>
                <p:nvPr/>
              </p:nvSpPr>
              <p:spPr bwMode="auto">
                <a:xfrm>
                  <a:off x="717" y="110"/>
                  <a:ext cx="158" cy="245"/>
                </a:xfrm>
                <a:custGeom>
                  <a:avLst/>
                  <a:gdLst/>
                  <a:ahLst/>
                  <a:cxnLst>
                    <a:cxn ang="0">
                      <a:pos x="11" y="278"/>
                    </a:cxn>
                    <a:cxn ang="0">
                      <a:pos x="641" y="9"/>
                    </a:cxn>
                    <a:cxn ang="0">
                      <a:pos x="726" y="9"/>
                    </a:cxn>
                    <a:cxn ang="0">
                      <a:pos x="726" y="515"/>
                    </a:cxn>
                    <a:cxn ang="0">
                      <a:pos x="1044" y="113"/>
                    </a:cxn>
                    <a:cxn ang="0">
                      <a:pos x="1380" y="0"/>
                    </a:cxn>
                    <a:cxn ang="0">
                      <a:pos x="1893" y="255"/>
                    </a:cxn>
                    <a:cxn ang="0">
                      <a:pos x="2145" y="1069"/>
                    </a:cxn>
                    <a:cxn ang="0">
                      <a:pos x="1843" y="1995"/>
                    </a:cxn>
                    <a:cxn ang="0">
                      <a:pos x="1213" y="2295"/>
                    </a:cxn>
                    <a:cxn ang="0">
                      <a:pos x="926" y="2245"/>
                    </a:cxn>
                    <a:cxn ang="0">
                      <a:pos x="726" y="2103"/>
                    </a:cxn>
                    <a:cxn ang="0">
                      <a:pos x="726" y="2763"/>
                    </a:cxn>
                    <a:cxn ang="0">
                      <a:pos x="753" y="3046"/>
                    </a:cxn>
                    <a:cxn ang="0">
                      <a:pos x="841" y="3142"/>
                    </a:cxn>
                    <a:cxn ang="0">
                      <a:pos x="1071" y="3177"/>
                    </a:cxn>
                    <a:cxn ang="0">
                      <a:pos x="1071" y="3265"/>
                    </a:cxn>
                    <a:cxn ang="0">
                      <a:pos x="0" y="3265"/>
                    </a:cxn>
                    <a:cxn ang="0">
                      <a:pos x="0" y="3177"/>
                    </a:cxn>
                    <a:cxn ang="0">
                      <a:pos x="55" y="3177"/>
                    </a:cxn>
                    <a:cxn ang="0">
                      <a:pos x="265" y="3128"/>
                    </a:cxn>
                    <a:cxn ang="0">
                      <a:pos x="332" y="3045"/>
                    </a:cxn>
                    <a:cxn ang="0">
                      <a:pos x="355" y="2749"/>
                    </a:cxn>
                    <a:cxn ang="0">
                      <a:pos x="355" y="702"/>
                    </a:cxn>
                    <a:cxn ang="0">
                      <a:pos x="337" y="434"/>
                    </a:cxn>
                    <a:cxn ang="0">
                      <a:pos x="281" y="349"/>
                    </a:cxn>
                    <a:cxn ang="0">
                      <a:pos x="173" y="321"/>
                    </a:cxn>
                    <a:cxn ang="0">
                      <a:pos x="38" y="354"/>
                    </a:cxn>
                    <a:cxn ang="0">
                      <a:pos x="11" y="278"/>
                    </a:cxn>
                    <a:cxn ang="0">
                      <a:pos x="726" y="655"/>
                    </a:cxn>
                    <a:cxn ang="0">
                      <a:pos x="726" y="1464"/>
                    </a:cxn>
                    <a:cxn ang="0">
                      <a:pos x="745" y="1809"/>
                    </a:cxn>
                    <a:cxn ang="0">
                      <a:pos x="899" y="2050"/>
                    </a:cxn>
                    <a:cxn ang="0">
                      <a:pos x="1205" y="2154"/>
                    </a:cxn>
                    <a:cxn ang="0">
                      <a:pos x="1567" y="1969"/>
                    </a:cxn>
                    <a:cxn ang="0">
                      <a:pos x="1748" y="1291"/>
                    </a:cxn>
                    <a:cxn ang="0">
                      <a:pos x="1543" y="527"/>
                    </a:cxn>
                    <a:cxn ang="0">
                      <a:pos x="1203" y="343"/>
                    </a:cxn>
                    <a:cxn ang="0">
                      <a:pos x="991" y="400"/>
                    </a:cxn>
                    <a:cxn ang="0">
                      <a:pos x="726" y="655"/>
                    </a:cxn>
                  </a:cxnLst>
                  <a:rect l="0" t="0" r="r" b="b"/>
                  <a:pathLst>
                    <a:path w="2145" h="3265">
                      <a:moveTo>
                        <a:pt x="11" y="278"/>
                      </a:moveTo>
                      <a:cubicBezTo>
                        <a:pt x="221" y="187"/>
                        <a:pt x="432" y="101"/>
                        <a:pt x="641" y="9"/>
                      </a:cubicBezTo>
                      <a:cubicBezTo>
                        <a:pt x="669" y="9"/>
                        <a:pt x="698" y="9"/>
                        <a:pt x="726" y="9"/>
                      </a:cubicBezTo>
                      <a:cubicBezTo>
                        <a:pt x="726" y="178"/>
                        <a:pt x="726" y="346"/>
                        <a:pt x="726" y="515"/>
                      </a:cubicBezTo>
                      <a:cubicBezTo>
                        <a:pt x="829" y="323"/>
                        <a:pt x="939" y="192"/>
                        <a:pt x="1044" y="113"/>
                      </a:cubicBezTo>
                      <a:cubicBezTo>
                        <a:pt x="1148" y="38"/>
                        <a:pt x="1262" y="0"/>
                        <a:pt x="1380" y="0"/>
                      </a:cubicBezTo>
                      <a:cubicBezTo>
                        <a:pt x="1584" y="0"/>
                        <a:pt x="1759" y="83"/>
                        <a:pt x="1893" y="255"/>
                      </a:cubicBezTo>
                      <a:cubicBezTo>
                        <a:pt x="2058" y="464"/>
                        <a:pt x="2145" y="735"/>
                        <a:pt x="2145" y="1069"/>
                      </a:cubicBezTo>
                      <a:cubicBezTo>
                        <a:pt x="2145" y="1442"/>
                        <a:pt x="2043" y="1749"/>
                        <a:pt x="1843" y="1995"/>
                      </a:cubicBezTo>
                      <a:cubicBezTo>
                        <a:pt x="1676" y="2198"/>
                        <a:pt x="1465" y="2295"/>
                        <a:pt x="1213" y="2295"/>
                      </a:cubicBezTo>
                      <a:cubicBezTo>
                        <a:pt x="1103" y="2295"/>
                        <a:pt x="1006" y="2280"/>
                        <a:pt x="926" y="2245"/>
                      </a:cubicBezTo>
                      <a:cubicBezTo>
                        <a:pt x="866" y="2221"/>
                        <a:pt x="799" y="2176"/>
                        <a:pt x="726" y="2103"/>
                      </a:cubicBezTo>
                      <a:cubicBezTo>
                        <a:pt x="726" y="2324"/>
                        <a:pt x="726" y="2544"/>
                        <a:pt x="726" y="2763"/>
                      </a:cubicBezTo>
                      <a:cubicBezTo>
                        <a:pt x="726" y="2913"/>
                        <a:pt x="734" y="3007"/>
                        <a:pt x="753" y="3046"/>
                      </a:cubicBezTo>
                      <a:cubicBezTo>
                        <a:pt x="767" y="3087"/>
                        <a:pt x="799" y="3117"/>
                        <a:pt x="841" y="3142"/>
                      </a:cubicBezTo>
                      <a:cubicBezTo>
                        <a:pt x="884" y="3166"/>
                        <a:pt x="959" y="3177"/>
                        <a:pt x="1071" y="3177"/>
                      </a:cubicBezTo>
                      <a:cubicBezTo>
                        <a:pt x="1071" y="3207"/>
                        <a:pt x="1071" y="3235"/>
                        <a:pt x="1071" y="3265"/>
                      </a:cubicBezTo>
                      <a:cubicBezTo>
                        <a:pt x="714" y="3265"/>
                        <a:pt x="358" y="3265"/>
                        <a:pt x="0" y="3265"/>
                      </a:cubicBezTo>
                      <a:cubicBezTo>
                        <a:pt x="0" y="3235"/>
                        <a:pt x="0" y="3207"/>
                        <a:pt x="0" y="3177"/>
                      </a:cubicBezTo>
                      <a:cubicBezTo>
                        <a:pt x="19" y="3177"/>
                        <a:pt x="36" y="3177"/>
                        <a:pt x="55" y="3177"/>
                      </a:cubicBezTo>
                      <a:cubicBezTo>
                        <a:pt x="139" y="3180"/>
                        <a:pt x="208" y="3163"/>
                        <a:pt x="265" y="3128"/>
                      </a:cubicBezTo>
                      <a:cubicBezTo>
                        <a:pt x="295" y="3111"/>
                        <a:pt x="317" y="3083"/>
                        <a:pt x="332" y="3045"/>
                      </a:cubicBezTo>
                      <a:cubicBezTo>
                        <a:pt x="348" y="3004"/>
                        <a:pt x="355" y="2908"/>
                        <a:pt x="355" y="2749"/>
                      </a:cubicBezTo>
                      <a:cubicBezTo>
                        <a:pt x="355" y="2067"/>
                        <a:pt x="355" y="1384"/>
                        <a:pt x="355" y="702"/>
                      </a:cubicBezTo>
                      <a:cubicBezTo>
                        <a:pt x="355" y="562"/>
                        <a:pt x="348" y="472"/>
                        <a:pt x="337" y="434"/>
                      </a:cubicBezTo>
                      <a:cubicBezTo>
                        <a:pt x="326" y="397"/>
                        <a:pt x="306" y="370"/>
                        <a:pt x="281" y="349"/>
                      </a:cubicBezTo>
                      <a:cubicBezTo>
                        <a:pt x="254" y="330"/>
                        <a:pt x="219" y="321"/>
                        <a:pt x="173" y="321"/>
                      </a:cubicBezTo>
                      <a:cubicBezTo>
                        <a:pt x="139" y="321"/>
                        <a:pt x="93" y="334"/>
                        <a:pt x="38" y="354"/>
                      </a:cubicBezTo>
                      <a:cubicBezTo>
                        <a:pt x="29" y="329"/>
                        <a:pt x="19" y="304"/>
                        <a:pt x="11" y="278"/>
                      </a:cubicBezTo>
                      <a:close/>
                      <a:moveTo>
                        <a:pt x="726" y="655"/>
                      </a:moveTo>
                      <a:cubicBezTo>
                        <a:pt x="726" y="924"/>
                        <a:pt x="726" y="1193"/>
                        <a:pt x="726" y="1464"/>
                      </a:cubicBezTo>
                      <a:cubicBezTo>
                        <a:pt x="726" y="1639"/>
                        <a:pt x="732" y="1754"/>
                        <a:pt x="745" y="1809"/>
                      </a:cubicBezTo>
                      <a:cubicBezTo>
                        <a:pt x="766" y="1900"/>
                        <a:pt x="817" y="1980"/>
                        <a:pt x="899" y="2050"/>
                      </a:cubicBezTo>
                      <a:cubicBezTo>
                        <a:pt x="980" y="2119"/>
                        <a:pt x="1082" y="2154"/>
                        <a:pt x="1205" y="2154"/>
                      </a:cubicBezTo>
                      <a:cubicBezTo>
                        <a:pt x="1354" y="2154"/>
                        <a:pt x="1477" y="2092"/>
                        <a:pt x="1567" y="1969"/>
                      </a:cubicBezTo>
                      <a:cubicBezTo>
                        <a:pt x="1687" y="1807"/>
                        <a:pt x="1748" y="1582"/>
                        <a:pt x="1748" y="1291"/>
                      </a:cubicBezTo>
                      <a:cubicBezTo>
                        <a:pt x="1748" y="960"/>
                        <a:pt x="1677" y="705"/>
                        <a:pt x="1543" y="527"/>
                      </a:cubicBezTo>
                      <a:cubicBezTo>
                        <a:pt x="1447" y="403"/>
                        <a:pt x="1336" y="343"/>
                        <a:pt x="1203" y="343"/>
                      </a:cubicBezTo>
                      <a:cubicBezTo>
                        <a:pt x="1132" y="343"/>
                        <a:pt x="1060" y="360"/>
                        <a:pt x="991" y="400"/>
                      </a:cubicBezTo>
                      <a:cubicBezTo>
                        <a:pt x="937" y="428"/>
                        <a:pt x="847" y="511"/>
                        <a:pt x="726" y="655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5" name="Freeform 911"/>
                <p:cNvSpPr>
                  <a:spLocks/>
                </p:cNvSpPr>
                <p:nvPr/>
              </p:nvSpPr>
              <p:spPr bwMode="auto">
                <a:xfrm>
                  <a:off x="888" y="11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0" y="0"/>
                    </a:cxn>
                    <a:cxn ang="0">
                      <a:pos x="70" y="6"/>
                    </a:cxn>
                    <a:cxn ang="0">
                      <a:pos x="67" y="6"/>
                    </a:cxn>
                    <a:cxn ang="0">
                      <a:pos x="56" y="10"/>
                    </a:cxn>
                    <a:cxn ang="0">
                      <a:pos x="52" y="18"/>
                    </a:cxn>
                    <a:cxn ang="0">
                      <a:pos x="57" y="38"/>
                    </a:cxn>
                    <a:cxn ang="0">
                      <a:pos x="94" y="119"/>
                    </a:cxn>
                    <a:cxn ang="0">
                      <a:pos x="127" y="30"/>
                    </a:cxn>
                    <a:cxn ang="0">
                      <a:pos x="130" y="15"/>
                    </a:cxn>
                    <a:cxn ang="0">
                      <a:pos x="129" y="11"/>
                    </a:cxn>
                    <a:cxn ang="0">
                      <a:pos x="125" y="7"/>
                    </a:cxn>
                    <a:cxn ang="0">
                      <a:pos x="115" y="6"/>
                    </a:cxn>
                    <a:cxn ang="0">
                      <a:pos x="115" y="0"/>
                    </a:cxn>
                    <a:cxn ang="0">
                      <a:pos x="164" y="0"/>
                    </a:cxn>
                    <a:cxn ang="0">
                      <a:pos x="164" y="6"/>
                    </a:cxn>
                    <a:cxn ang="0">
                      <a:pos x="155" y="9"/>
                    </a:cxn>
                    <a:cxn ang="0">
                      <a:pos x="147" y="17"/>
                    </a:cxn>
                    <a:cxn ang="0">
                      <a:pos x="142" y="31"/>
                    </a:cxn>
                    <a:cxn ang="0">
                      <a:pos x="81" y="193"/>
                    </a:cxn>
                    <a:cxn ang="0">
                      <a:pos x="58" y="229"/>
                    </a:cxn>
                    <a:cxn ang="0">
                      <a:pos x="30" y="241"/>
                    </a:cxn>
                    <a:cxn ang="0">
                      <a:pos x="14" y="235"/>
                    </a:cxn>
                    <a:cxn ang="0">
                      <a:pos x="8" y="221"/>
                    </a:cxn>
                    <a:cxn ang="0">
                      <a:pos x="12" y="209"/>
                    </a:cxn>
                    <a:cxn ang="0">
                      <a:pos x="25" y="204"/>
                    </a:cxn>
                    <a:cxn ang="0">
                      <a:pos x="39" y="208"/>
                    </a:cxn>
                    <a:cxn ang="0">
                      <a:pos x="48" y="211"/>
                    </a:cxn>
                    <a:cxn ang="0">
                      <a:pos x="58" y="205"/>
                    </a:cxn>
                    <a:cxn ang="0">
                      <a:pos x="70" y="184"/>
                    </a:cxn>
                    <a:cxn ang="0">
                      <a:pos x="81" y="156"/>
                    </a:cxn>
                    <a:cxn ang="0">
                      <a:pos x="27" y="33"/>
                    </a:cxn>
                    <a:cxn ang="0">
                      <a:pos x="19" y="20"/>
                    </a:cxn>
                    <a:cxn ang="0">
                      <a:pos x="12" y="11"/>
                    </a:cxn>
                    <a:cxn ang="0">
                      <a:pos x="0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4" h="241">
                      <a:moveTo>
                        <a:pt x="0" y="0"/>
                      </a:moveTo>
                      <a:cubicBezTo>
                        <a:pt x="23" y="0"/>
                        <a:pt x="47" y="0"/>
                        <a:pt x="70" y="0"/>
                      </a:cubicBezTo>
                      <a:cubicBezTo>
                        <a:pt x="70" y="2"/>
                        <a:pt x="70" y="4"/>
                        <a:pt x="70" y="6"/>
                      </a:cubicBezTo>
                      <a:cubicBezTo>
                        <a:pt x="69" y="6"/>
                        <a:pt x="68" y="6"/>
                        <a:pt x="67" y="6"/>
                      </a:cubicBezTo>
                      <a:cubicBezTo>
                        <a:pt x="62" y="6"/>
                        <a:pt x="58" y="7"/>
                        <a:pt x="56" y="10"/>
                      </a:cubicBezTo>
                      <a:cubicBezTo>
                        <a:pt x="53" y="12"/>
                        <a:pt x="52" y="15"/>
                        <a:pt x="52" y="18"/>
                      </a:cubicBezTo>
                      <a:cubicBezTo>
                        <a:pt x="52" y="23"/>
                        <a:pt x="54" y="29"/>
                        <a:pt x="57" y="38"/>
                      </a:cubicBezTo>
                      <a:cubicBezTo>
                        <a:pt x="69" y="65"/>
                        <a:pt x="82" y="92"/>
                        <a:pt x="94" y="119"/>
                      </a:cubicBezTo>
                      <a:cubicBezTo>
                        <a:pt x="105" y="89"/>
                        <a:pt x="116" y="60"/>
                        <a:pt x="127" y="30"/>
                      </a:cubicBezTo>
                      <a:cubicBezTo>
                        <a:pt x="129" y="25"/>
                        <a:pt x="130" y="20"/>
                        <a:pt x="130" y="15"/>
                      </a:cubicBezTo>
                      <a:cubicBezTo>
                        <a:pt x="130" y="13"/>
                        <a:pt x="130" y="12"/>
                        <a:pt x="129" y="11"/>
                      </a:cubicBezTo>
                      <a:cubicBezTo>
                        <a:pt x="128" y="9"/>
                        <a:pt x="127" y="8"/>
                        <a:pt x="125" y="7"/>
                      </a:cubicBezTo>
                      <a:cubicBezTo>
                        <a:pt x="123" y="7"/>
                        <a:pt x="120" y="6"/>
                        <a:pt x="115" y="6"/>
                      </a:cubicBezTo>
                      <a:cubicBezTo>
                        <a:pt x="115" y="4"/>
                        <a:pt x="115" y="2"/>
                        <a:pt x="115" y="0"/>
                      </a:cubicBezTo>
                      <a:cubicBezTo>
                        <a:pt x="131" y="0"/>
                        <a:pt x="148" y="0"/>
                        <a:pt x="164" y="0"/>
                      </a:cubicBezTo>
                      <a:cubicBezTo>
                        <a:pt x="164" y="2"/>
                        <a:pt x="164" y="4"/>
                        <a:pt x="164" y="6"/>
                      </a:cubicBezTo>
                      <a:cubicBezTo>
                        <a:pt x="160" y="7"/>
                        <a:pt x="157" y="8"/>
                        <a:pt x="155" y="9"/>
                      </a:cubicBezTo>
                      <a:cubicBezTo>
                        <a:pt x="152" y="11"/>
                        <a:pt x="150" y="13"/>
                        <a:pt x="147" y="17"/>
                      </a:cubicBezTo>
                      <a:cubicBezTo>
                        <a:pt x="146" y="19"/>
                        <a:pt x="145" y="23"/>
                        <a:pt x="142" y="31"/>
                      </a:cubicBezTo>
                      <a:cubicBezTo>
                        <a:pt x="122" y="85"/>
                        <a:pt x="101" y="139"/>
                        <a:pt x="81" y="193"/>
                      </a:cubicBezTo>
                      <a:cubicBezTo>
                        <a:pt x="75" y="209"/>
                        <a:pt x="67" y="220"/>
                        <a:pt x="58" y="229"/>
                      </a:cubicBezTo>
                      <a:cubicBezTo>
                        <a:pt x="48" y="237"/>
                        <a:pt x="39" y="241"/>
                        <a:pt x="30" y="241"/>
                      </a:cubicBezTo>
                      <a:cubicBezTo>
                        <a:pt x="23" y="241"/>
                        <a:pt x="18" y="239"/>
                        <a:pt x="14" y="235"/>
                      </a:cubicBezTo>
                      <a:cubicBezTo>
                        <a:pt x="10" y="230"/>
                        <a:pt x="8" y="226"/>
                        <a:pt x="8" y="221"/>
                      </a:cubicBezTo>
                      <a:cubicBezTo>
                        <a:pt x="8" y="216"/>
                        <a:pt x="9" y="212"/>
                        <a:pt x="12" y="209"/>
                      </a:cubicBezTo>
                      <a:cubicBezTo>
                        <a:pt x="15" y="206"/>
                        <a:pt x="19" y="204"/>
                        <a:pt x="25" y="204"/>
                      </a:cubicBezTo>
                      <a:cubicBezTo>
                        <a:pt x="28" y="204"/>
                        <a:pt x="33" y="205"/>
                        <a:pt x="39" y="208"/>
                      </a:cubicBezTo>
                      <a:cubicBezTo>
                        <a:pt x="44" y="210"/>
                        <a:pt x="46" y="211"/>
                        <a:pt x="48" y="211"/>
                      </a:cubicBezTo>
                      <a:cubicBezTo>
                        <a:pt x="51" y="211"/>
                        <a:pt x="55" y="209"/>
                        <a:pt x="58" y="205"/>
                      </a:cubicBezTo>
                      <a:cubicBezTo>
                        <a:pt x="62" y="202"/>
                        <a:pt x="66" y="194"/>
                        <a:pt x="70" y="184"/>
                      </a:cubicBezTo>
                      <a:cubicBezTo>
                        <a:pt x="73" y="175"/>
                        <a:pt x="77" y="165"/>
                        <a:pt x="81" y="156"/>
                      </a:cubicBezTo>
                      <a:cubicBezTo>
                        <a:pt x="63" y="115"/>
                        <a:pt x="44" y="74"/>
                        <a:pt x="27" y="33"/>
                      </a:cubicBezTo>
                      <a:cubicBezTo>
                        <a:pt x="25" y="30"/>
                        <a:pt x="22" y="25"/>
                        <a:pt x="19" y="20"/>
                      </a:cubicBezTo>
                      <a:cubicBezTo>
                        <a:pt x="16" y="16"/>
                        <a:pt x="14" y="13"/>
                        <a:pt x="12" y="11"/>
                      </a:cubicBezTo>
                      <a:cubicBezTo>
                        <a:pt x="10" y="9"/>
                        <a:pt x="6" y="8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6" name="Freeform 912"/>
                <p:cNvSpPr>
                  <a:spLocks/>
                </p:cNvSpPr>
                <p:nvPr/>
              </p:nvSpPr>
              <p:spPr bwMode="auto">
                <a:xfrm>
                  <a:off x="1061" y="113"/>
                  <a:ext cx="154" cy="164"/>
                </a:xfrm>
                <a:custGeom>
                  <a:avLst/>
                  <a:gdLst/>
                  <a:ahLst/>
                  <a:cxnLst>
                    <a:cxn ang="0">
                      <a:pos x="154" y="164"/>
                    </a:cxn>
                    <a:cxn ang="0">
                      <a:pos x="110" y="164"/>
                    </a:cxn>
                    <a:cxn ang="0">
                      <a:pos x="72" y="98"/>
                    </a:cxn>
                    <a:cxn ang="0">
                      <a:pos x="65" y="86"/>
                    </a:cxn>
                    <a:cxn ang="0">
                      <a:pos x="56" y="82"/>
                    </a:cxn>
                    <a:cxn ang="0">
                      <a:pos x="50" y="83"/>
                    </a:cxn>
                    <a:cxn ang="0">
                      <a:pos x="50" y="126"/>
                    </a:cxn>
                    <a:cxn ang="0">
                      <a:pos x="52" y="148"/>
                    </a:cxn>
                    <a:cxn ang="0">
                      <a:pos x="59" y="155"/>
                    </a:cxn>
                    <a:cxn ang="0">
                      <a:pos x="75" y="158"/>
                    </a:cxn>
                    <a:cxn ang="0">
                      <a:pos x="75" y="164"/>
                    </a:cxn>
                    <a:cxn ang="0">
                      <a:pos x="0" y="164"/>
                    </a:cxn>
                    <a:cxn ang="0">
                      <a:pos x="0" y="158"/>
                    </a:cxn>
                    <a:cxn ang="0">
                      <a:pos x="19" y="152"/>
                    </a:cxn>
                    <a:cxn ang="0">
                      <a:pos x="23" y="126"/>
                    </a:cxn>
                    <a:cxn ang="0">
                      <a:pos x="23" y="40"/>
                    </a:cxn>
                    <a:cxn ang="0">
                      <a:pos x="21" y="17"/>
                    </a:cxn>
                    <a:cxn ang="0">
                      <a:pos x="16" y="11"/>
                    </a:cxn>
                    <a:cxn ang="0">
                      <a:pos x="0" y="9"/>
                    </a:cxn>
                    <a:cxn ang="0">
                      <a:pos x="0" y="2"/>
                    </a:cxn>
                    <a:cxn ang="0">
                      <a:pos x="75" y="2"/>
                    </a:cxn>
                    <a:cxn ang="0">
                      <a:pos x="75" y="9"/>
                    </a:cxn>
                    <a:cxn ang="0">
                      <a:pos x="59" y="11"/>
                    </a:cxn>
                    <a:cxn ang="0">
                      <a:pos x="53" y="16"/>
                    </a:cxn>
                    <a:cxn ang="0">
                      <a:pos x="50" y="40"/>
                    </a:cxn>
                    <a:cxn ang="0">
                      <a:pos x="50" y="72"/>
                    </a:cxn>
                    <a:cxn ang="0">
                      <a:pos x="55" y="72"/>
                    </a:cxn>
                    <a:cxn ang="0">
                      <a:pos x="74" y="66"/>
                    </a:cxn>
                    <a:cxn ang="0">
                      <a:pos x="90" y="40"/>
                    </a:cxn>
                    <a:cxn ang="0">
                      <a:pos x="100" y="15"/>
                    </a:cxn>
                    <a:cxn ang="0">
                      <a:pos x="112" y="4"/>
                    </a:cxn>
                    <a:cxn ang="0">
                      <a:pos x="127" y="0"/>
                    </a:cxn>
                    <a:cxn ang="0">
                      <a:pos x="142" y="4"/>
                    </a:cxn>
                    <a:cxn ang="0">
                      <a:pos x="147" y="17"/>
                    </a:cxn>
                    <a:cxn ang="0">
                      <a:pos x="143" y="27"/>
                    </a:cxn>
                    <a:cxn ang="0">
                      <a:pos x="133" y="31"/>
                    </a:cxn>
                    <a:cxn ang="0">
                      <a:pos x="124" y="29"/>
                    </a:cxn>
                    <a:cxn ang="0">
                      <a:pos x="113" y="27"/>
                    </a:cxn>
                    <a:cxn ang="0">
                      <a:pos x="101" y="41"/>
                    </a:cxn>
                    <a:cxn ang="0">
                      <a:pos x="92" y="61"/>
                    </a:cxn>
                    <a:cxn ang="0">
                      <a:pos x="82" y="74"/>
                    </a:cxn>
                    <a:cxn ang="0">
                      <a:pos x="94" y="82"/>
                    </a:cxn>
                    <a:cxn ang="0">
                      <a:pos x="116" y="120"/>
                    </a:cxn>
                    <a:cxn ang="0">
                      <a:pos x="135" y="151"/>
                    </a:cxn>
                    <a:cxn ang="0">
                      <a:pos x="154" y="158"/>
                    </a:cxn>
                    <a:cxn ang="0">
                      <a:pos x="154" y="164"/>
                    </a:cxn>
                  </a:cxnLst>
                  <a:rect l="0" t="0" r="r" b="b"/>
                  <a:pathLst>
                    <a:path w="154" h="164">
                      <a:moveTo>
                        <a:pt x="154" y="164"/>
                      </a:moveTo>
                      <a:cubicBezTo>
                        <a:pt x="139" y="164"/>
                        <a:pt x="124" y="164"/>
                        <a:pt x="110" y="164"/>
                      </a:cubicBezTo>
                      <a:cubicBezTo>
                        <a:pt x="96" y="142"/>
                        <a:pt x="83" y="121"/>
                        <a:pt x="72" y="98"/>
                      </a:cubicBezTo>
                      <a:cubicBezTo>
                        <a:pt x="70" y="92"/>
                        <a:pt x="67" y="89"/>
                        <a:pt x="65" y="86"/>
                      </a:cubicBezTo>
                      <a:cubicBezTo>
                        <a:pt x="63" y="84"/>
                        <a:pt x="60" y="82"/>
                        <a:pt x="56" y="82"/>
                      </a:cubicBezTo>
                      <a:cubicBezTo>
                        <a:pt x="55" y="82"/>
                        <a:pt x="53" y="83"/>
                        <a:pt x="50" y="83"/>
                      </a:cubicBezTo>
                      <a:cubicBezTo>
                        <a:pt x="50" y="97"/>
                        <a:pt x="50" y="112"/>
                        <a:pt x="50" y="126"/>
                      </a:cubicBezTo>
                      <a:cubicBezTo>
                        <a:pt x="50" y="138"/>
                        <a:pt x="51" y="145"/>
                        <a:pt x="52" y="148"/>
                      </a:cubicBezTo>
                      <a:cubicBezTo>
                        <a:pt x="53" y="152"/>
                        <a:pt x="56" y="154"/>
                        <a:pt x="59" y="155"/>
                      </a:cubicBezTo>
                      <a:cubicBezTo>
                        <a:pt x="62" y="157"/>
                        <a:pt x="68" y="158"/>
                        <a:pt x="75" y="158"/>
                      </a:cubicBezTo>
                      <a:cubicBezTo>
                        <a:pt x="75" y="160"/>
                        <a:pt x="75" y="162"/>
                        <a:pt x="75" y="164"/>
                      </a:cubicBezTo>
                      <a:cubicBezTo>
                        <a:pt x="50" y="164"/>
                        <a:pt x="25" y="164"/>
                        <a:pt x="0" y="164"/>
                      </a:cubicBezTo>
                      <a:cubicBezTo>
                        <a:pt x="0" y="162"/>
                        <a:pt x="0" y="160"/>
                        <a:pt x="0" y="158"/>
                      </a:cubicBezTo>
                      <a:cubicBezTo>
                        <a:pt x="10" y="158"/>
                        <a:pt x="16" y="156"/>
                        <a:pt x="19" y="152"/>
                      </a:cubicBezTo>
                      <a:cubicBezTo>
                        <a:pt x="22" y="148"/>
                        <a:pt x="23" y="139"/>
                        <a:pt x="23" y="126"/>
                      </a:cubicBezTo>
                      <a:cubicBezTo>
                        <a:pt x="23" y="97"/>
                        <a:pt x="23" y="69"/>
                        <a:pt x="23" y="40"/>
                      </a:cubicBezTo>
                      <a:cubicBezTo>
                        <a:pt x="23" y="27"/>
                        <a:pt x="22" y="20"/>
                        <a:pt x="21" y="17"/>
                      </a:cubicBezTo>
                      <a:cubicBezTo>
                        <a:pt x="20" y="15"/>
                        <a:pt x="18" y="13"/>
                        <a:pt x="16" y="11"/>
                      </a:cubicBezTo>
                      <a:cubicBezTo>
                        <a:pt x="13" y="9"/>
                        <a:pt x="8" y="9"/>
                        <a:pt x="0" y="9"/>
                      </a:cubicBezTo>
                      <a:cubicBezTo>
                        <a:pt x="0" y="6"/>
                        <a:pt x="0" y="4"/>
                        <a:pt x="0" y="2"/>
                      </a:cubicBezTo>
                      <a:cubicBezTo>
                        <a:pt x="25" y="2"/>
                        <a:pt x="50" y="2"/>
                        <a:pt x="75" y="2"/>
                      </a:cubicBezTo>
                      <a:cubicBezTo>
                        <a:pt x="75" y="4"/>
                        <a:pt x="75" y="6"/>
                        <a:pt x="75" y="9"/>
                      </a:cubicBezTo>
                      <a:cubicBezTo>
                        <a:pt x="66" y="9"/>
                        <a:pt x="61" y="9"/>
                        <a:pt x="59" y="11"/>
                      </a:cubicBezTo>
                      <a:cubicBezTo>
                        <a:pt x="57" y="12"/>
                        <a:pt x="55" y="14"/>
                        <a:pt x="53" y="16"/>
                      </a:cubicBezTo>
                      <a:cubicBezTo>
                        <a:pt x="51" y="18"/>
                        <a:pt x="50" y="26"/>
                        <a:pt x="50" y="40"/>
                      </a:cubicBezTo>
                      <a:cubicBezTo>
                        <a:pt x="50" y="51"/>
                        <a:pt x="50" y="61"/>
                        <a:pt x="50" y="72"/>
                      </a:cubicBezTo>
                      <a:cubicBezTo>
                        <a:pt x="53" y="72"/>
                        <a:pt x="54" y="72"/>
                        <a:pt x="55" y="72"/>
                      </a:cubicBezTo>
                      <a:cubicBezTo>
                        <a:pt x="62" y="72"/>
                        <a:pt x="68" y="70"/>
                        <a:pt x="74" y="66"/>
                      </a:cubicBezTo>
                      <a:cubicBezTo>
                        <a:pt x="80" y="62"/>
                        <a:pt x="85" y="53"/>
                        <a:pt x="90" y="40"/>
                      </a:cubicBezTo>
                      <a:cubicBezTo>
                        <a:pt x="94" y="27"/>
                        <a:pt x="98" y="19"/>
                        <a:pt x="100" y="15"/>
                      </a:cubicBezTo>
                      <a:cubicBezTo>
                        <a:pt x="103" y="10"/>
                        <a:pt x="107" y="7"/>
                        <a:pt x="112" y="4"/>
                      </a:cubicBezTo>
                      <a:cubicBezTo>
                        <a:pt x="117" y="1"/>
                        <a:pt x="122" y="0"/>
                        <a:pt x="127" y="0"/>
                      </a:cubicBezTo>
                      <a:cubicBezTo>
                        <a:pt x="133" y="0"/>
                        <a:pt x="138" y="1"/>
                        <a:pt x="142" y="4"/>
                      </a:cubicBezTo>
                      <a:cubicBezTo>
                        <a:pt x="145" y="8"/>
                        <a:pt x="147" y="12"/>
                        <a:pt x="147" y="17"/>
                      </a:cubicBezTo>
                      <a:cubicBezTo>
                        <a:pt x="147" y="21"/>
                        <a:pt x="145" y="24"/>
                        <a:pt x="143" y="27"/>
                      </a:cubicBezTo>
                      <a:cubicBezTo>
                        <a:pt x="141" y="30"/>
                        <a:pt x="137" y="31"/>
                        <a:pt x="133" y="31"/>
                      </a:cubicBezTo>
                      <a:cubicBezTo>
                        <a:pt x="130" y="31"/>
                        <a:pt x="127" y="31"/>
                        <a:pt x="124" y="29"/>
                      </a:cubicBezTo>
                      <a:cubicBezTo>
                        <a:pt x="119" y="27"/>
                        <a:pt x="116" y="27"/>
                        <a:pt x="113" y="27"/>
                      </a:cubicBezTo>
                      <a:cubicBezTo>
                        <a:pt x="108" y="27"/>
                        <a:pt x="104" y="31"/>
                        <a:pt x="101" y="41"/>
                      </a:cubicBezTo>
                      <a:cubicBezTo>
                        <a:pt x="97" y="51"/>
                        <a:pt x="94" y="58"/>
                        <a:pt x="92" y="61"/>
                      </a:cubicBezTo>
                      <a:cubicBezTo>
                        <a:pt x="91" y="65"/>
                        <a:pt x="87" y="69"/>
                        <a:pt x="82" y="74"/>
                      </a:cubicBezTo>
                      <a:cubicBezTo>
                        <a:pt x="86" y="75"/>
                        <a:pt x="90" y="78"/>
                        <a:pt x="94" y="82"/>
                      </a:cubicBezTo>
                      <a:cubicBezTo>
                        <a:pt x="97" y="87"/>
                        <a:pt x="105" y="99"/>
                        <a:pt x="116" y="120"/>
                      </a:cubicBezTo>
                      <a:cubicBezTo>
                        <a:pt x="124" y="136"/>
                        <a:pt x="131" y="146"/>
                        <a:pt x="135" y="151"/>
                      </a:cubicBezTo>
                      <a:cubicBezTo>
                        <a:pt x="139" y="155"/>
                        <a:pt x="146" y="157"/>
                        <a:pt x="154" y="158"/>
                      </a:cubicBezTo>
                      <a:cubicBezTo>
                        <a:pt x="154" y="160"/>
                        <a:pt x="154" y="162"/>
                        <a:pt x="154" y="164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7" name="Freeform 913"/>
                <p:cNvSpPr>
                  <a:spLocks/>
                </p:cNvSpPr>
                <p:nvPr/>
              </p:nvSpPr>
              <p:spPr bwMode="auto">
                <a:xfrm>
                  <a:off x="1219" y="115"/>
                  <a:ext cx="142" cy="162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136" y="0"/>
                    </a:cxn>
                    <a:cxn ang="0">
                      <a:pos x="142" y="44"/>
                    </a:cxn>
                    <a:cxn ang="0">
                      <a:pos x="135" y="44"/>
                    </a:cxn>
                    <a:cxn ang="0">
                      <a:pos x="128" y="23"/>
                    </a:cxn>
                    <a:cxn ang="0">
                      <a:pos x="118" y="14"/>
                    </a:cxn>
                    <a:cxn ang="0">
                      <a:pos x="98" y="11"/>
                    </a:cxn>
                    <a:cxn ang="0">
                      <a:pos x="85" y="11"/>
                    </a:cxn>
                    <a:cxn ang="0">
                      <a:pos x="85" y="124"/>
                    </a:cxn>
                    <a:cxn ang="0">
                      <a:pos x="87" y="147"/>
                    </a:cxn>
                    <a:cxn ang="0">
                      <a:pos x="93" y="153"/>
                    </a:cxn>
                    <a:cxn ang="0">
                      <a:pos x="114" y="156"/>
                    </a:cxn>
                    <a:cxn ang="0">
                      <a:pos x="114" y="162"/>
                    </a:cxn>
                    <a:cxn ang="0">
                      <a:pos x="33" y="162"/>
                    </a:cxn>
                    <a:cxn ang="0">
                      <a:pos x="33" y="156"/>
                    </a:cxn>
                    <a:cxn ang="0">
                      <a:pos x="53" y="150"/>
                    </a:cxn>
                    <a:cxn ang="0">
                      <a:pos x="57" y="124"/>
                    </a:cxn>
                    <a:cxn ang="0">
                      <a:pos x="57" y="11"/>
                    </a:cxn>
                    <a:cxn ang="0">
                      <a:pos x="44" y="11"/>
                    </a:cxn>
                    <a:cxn ang="0">
                      <a:pos x="25" y="13"/>
                    </a:cxn>
                    <a:cxn ang="0">
                      <a:pos x="15" y="22"/>
                    </a:cxn>
                    <a:cxn ang="0">
                      <a:pos x="7" y="44"/>
                    </a:cxn>
                    <a:cxn ang="0">
                      <a:pos x="0" y="44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42" h="162">
                      <a:moveTo>
                        <a:pt x="6" y="0"/>
                      </a:moveTo>
                      <a:cubicBezTo>
                        <a:pt x="49" y="0"/>
                        <a:pt x="93" y="0"/>
                        <a:pt x="136" y="0"/>
                      </a:cubicBezTo>
                      <a:cubicBezTo>
                        <a:pt x="138" y="15"/>
                        <a:pt x="140" y="29"/>
                        <a:pt x="142" y="44"/>
                      </a:cubicBezTo>
                      <a:cubicBezTo>
                        <a:pt x="140" y="44"/>
                        <a:pt x="137" y="44"/>
                        <a:pt x="135" y="44"/>
                      </a:cubicBezTo>
                      <a:cubicBezTo>
                        <a:pt x="134" y="35"/>
                        <a:pt x="131" y="28"/>
                        <a:pt x="128" y="23"/>
                      </a:cubicBezTo>
                      <a:cubicBezTo>
                        <a:pt x="125" y="18"/>
                        <a:pt x="122" y="15"/>
                        <a:pt x="118" y="14"/>
                      </a:cubicBezTo>
                      <a:cubicBezTo>
                        <a:pt x="114" y="12"/>
                        <a:pt x="107" y="11"/>
                        <a:pt x="98" y="11"/>
                      </a:cubicBezTo>
                      <a:cubicBezTo>
                        <a:pt x="93" y="11"/>
                        <a:pt x="89" y="11"/>
                        <a:pt x="85" y="11"/>
                      </a:cubicBezTo>
                      <a:cubicBezTo>
                        <a:pt x="85" y="49"/>
                        <a:pt x="85" y="87"/>
                        <a:pt x="85" y="124"/>
                      </a:cubicBezTo>
                      <a:cubicBezTo>
                        <a:pt x="85" y="136"/>
                        <a:pt x="85" y="144"/>
                        <a:pt x="87" y="147"/>
                      </a:cubicBezTo>
                      <a:cubicBezTo>
                        <a:pt x="88" y="150"/>
                        <a:pt x="90" y="152"/>
                        <a:pt x="93" y="153"/>
                      </a:cubicBezTo>
                      <a:cubicBezTo>
                        <a:pt x="96" y="155"/>
                        <a:pt x="103" y="155"/>
                        <a:pt x="114" y="156"/>
                      </a:cubicBezTo>
                      <a:cubicBezTo>
                        <a:pt x="114" y="158"/>
                        <a:pt x="114" y="160"/>
                        <a:pt x="114" y="162"/>
                      </a:cubicBezTo>
                      <a:cubicBezTo>
                        <a:pt x="87" y="162"/>
                        <a:pt x="60" y="162"/>
                        <a:pt x="33" y="162"/>
                      </a:cubicBezTo>
                      <a:cubicBezTo>
                        <a:pt x="33" y="160"/>
                        <a:pt x="33" y="158"/>
                        <a:pt x="33" y="156"/>
                      </a:cubicBezTo>
                      <a:cubicBezTo>
                        <a:pt x="43" y="155"/>
                        <a:pt x="50" y="154"/>
                        <a:pt x="53" y="150"/>
                      </a:cubicBezTo>
                      <a:cubicBezTo>
                        <a:pt x="56" y="147"/>
                        <a:pt x="57" y="138"/>
                        <a:pt x="57" y="124"/>
                      </a:cubicBezTo>
                      <a:cubicBezTo>
                        <a:pt x="57" y="87"/>
                        <a:pt x="57" y="49"/>
                        <a:pt x="57" y="11"/>
                      </a:cubicBezTo>
                      <a:cubicBezTo>
                        <a:pt x="53" y="11"/>
                        <a:pt x="49" y="11"/>
                        <a:pt x="44" y="11"/>
                      </a:cubicBezTo>
                      <a:cubicBezTo>
                        <a:pt x="35" y="11"/>
                        <a:pt x="28" y="12"/>
                        <a:pt x="25" y="13"/>
                      </a:cubicBezTo>
                      <a:cubicBezTo>
                        <a:pt x="21" y="14"/>
                        <a:pt x="18" y="17"/>
                        <a:pt x="15" y="22"/>
                      </a:cubicBezTo>
                      <a:cubicBezTo>
                        <a:pt x="12" y="27"/>
                        <a:pt x="9" y="34"/>
                        <a:pt x="7" y="44"/>
                      </a:cubicBezTo>
                      <a:cubicBezTo>
                        <a:pt x="5" y="44"/>
                        <a:pt x="2" y="44"/>
                        <a:pt x="0" y="44"/>
                      </a:cubicBezTo>
                      <a:cubicBezTo>
                        <a:pt x="2" y="29"/>
                        <a:pt x="4" y="15"/>
                        <a:pt x="6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8" name="Freeform 914"/>
                <p:cNvSpPr>
                  <a:spLocks/>
                </p:cNvSpPr>
                <p:nvPr/>
              </p:nvSpPr>
              <p:spPr bwMode="auto">
                <a:xfrm>
                  <a:off x="1365" y="115"/>
                  <a:ext cx="164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0" y="0"/>
                    </a:cxn>
                    <a:cxn ang="0">
                      <a:pos x="70" y="6"/>
                    </a:cxn>
                    <a:cxn ang="0">
                      <a:pos x="67" y="6"/>
                    </a:cxn>
                    <a:cxn ang="0">
                      <a:pos x="56" y="10"/>
                    </a:cxn>
                    <a:cxn ang="0">
                      <a:pos x="52" y="18"/>
                    </a:cxn>
                    <a:cxn ang="0">
                      <a:pos x="58" y="38"/>
                    </a:cxn>
                    <a:cxn ang="0">
                      <a:pos x="94" y="119"/>
                    </a:cxn>
                    <a:cxn ang="0">
                      <a:pos x="128" y="30"/>
                    </a:cxn>
                    <a:cxn ang="0">
                      <a:pos x="130" y="15"/>
                    </a:cxn>
                    <a:cxn ang="0">
                      <a:pos x="129" y="11"/>
                    </a:cxn>
                    <a:cxn ang="0">
                      <a:pos x="125" y="7"/>
                    </a:cxn>
                    <a:cxn ang="0">
                      <a:pos x="115" y="6"/>
                    </a:cxn>
                    <a:cxn ang="0">
                      <a:pos x="115" y="0"/>
                    </a:cxn>
                    <a:cxn ang="0">
                      <a:pos x="164" y="0"/>
                    </a:cxn>
                    <a:cxn ang="0">
                      <a:pos x="164" y="6"/>
                    </a:cxn>
                    <a:cxn ang="0">
                      <a:pos x="155" y="9"/>
                    </a:cxn>
                    <a:cxn ang="0">
                      <a:pos x="148" y="17"/>
                    </a:cxn>
                    <a:cxn ang="0">
                      <a:pos x="142" y="31"/>
                    </a:cxn>
                    <a:cxn ang="0">
                      <a:pos x="81" y="193"/>
                    </a:cxn>
                    <a:cxn ang="0">
                      <a:pos x="58" y="229"/>
                    </a:cxn>
                    <a:cxn ang="0">
                      <a:pos x="30" y="241"/>
                    </a:cxn>
                    <a:cxn ang="0">
                      <a:pos x="14" y="235"/>
                    </a:cxn>
                    <a:cxn ang="0">
                      <a:pos x="8" y="221"/>
                    </a:cxn>
                    <a:cxn ang="0">
                      <a:pos x="13" y="209"/>
                    </a:cxn>
                    <a:cxn ang="0">
                      <a:pos x="25" y="204"/>
                    </a:cxn>
                    <a:cxn ang="0">
                      <a:pos x="40" y="208"/>
                    </a:cxn>
                    <a:cxn ang="0">
                      <a:pos x="48" y="211"/>
                    </a:cxn>
                    <a:cxn ang="0">
                      <a:pos x="59" y="205"/>
                    </a:cxn>
                    <a:cxn ang="0">
                      <a:pos x="70" y="184"/>
                    </a:cxn>
                    <a:cxn ang="0">
                      <a:pos x="81" y="156"/>
                    </a:cxn>
                    <a:cxn ang="0">
                      <a:pos x="27" y="33"/>
                    </a:cxn>
                    <a:cxn ang="0">
                      <a:pos x="19" y="20"/>
                    </a:cxn>
                    <a:cxn ang="0">
                      <a:pos x="13" y="11"/>
                    </a:cxn>
                    <a:cxn ang="0">
                      <a:pos x="0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4" h="241">
                      <a:moveTo>
                        <a:pt x="0" y="0"/>
                      </a:moveTo>
                      <a:cubicBezTo>
                        <a:pt x="24" y="0"/>
                        <a:pt x="47" y="0"/>
                        <a:pt x="70" y="0"/>
                      </a:cubicBezTo>
                      <a:cubicBezTo>
                        <a:pt x="70" y="2"/>
                        <a:pt x="70" y="4"/>
                        <a:pt x="70" y="6"/>
                      </a:cubicBezTo>
                      <a:cubicBezTo>
                        <a:pt x="69" y="6"/>
                        <a:pt x="68" y="6"/>
                        <a:pt x="67" y="6"/>
                      </a:cubicBezTo>
                      <a:cubicBezTo>
                        <a:pt x="62" y="6"/>
                        <a:pt x="58" y="7"/>
                        <a:pt x="56" y="10"/>
                      </a:cubicBezTo>
                      <a:cubicBezTo>
                        <a:pt x="53" y="12"/>
                        <a:pt x="52" y="15"/>
                        <a:pt x="52" y="18"/>
                      </a:cubicBezTo>
                      <a:cubicBezTo>
                        <a:pt x="52" y="23"/>
                        <a:pt x="54" y="29"/>
                        <a:pt x="58" y="38"/>
                      </a:cubicBezTo>
                      <a:cubicBezTo>
                        <a:pt x="70" y="65"/>
                        <a:pt x="82" y="92"/>
                        <a:pt x="94" y="119"/>
                      </a:cubicBezTo>
                      <a:cubicBezTo>
                        <a:pt x="105" y="89"/>
                        <a:pt x="117" y="60"/>
                        <a:pt x="128" y="30"/>
                      </a:cubicBezTo>
                      <a:cubicBezTo>
                        <a:pt x="129" y="25"/>
                        <a:pt x="130" y="20"/>
                        <a:pt x="130" y="15"/>
                      </a:cubicBezTo>
                      <a:cubicBezTo>
                        <a:pt x="130" y="13"/>
                        <a:pt x="130" y="12"/>
                        <a:pt x="129" y="11"/>
                      </a:cubicBezTo>
                      <a:cubicBezTo>
                        <a:pt x="129" y="9"/>
                        <a:pt x="127" y="8"/>
                        <a:pt x="125" y="7"/>
                      </a:cubicBezTo>
                      <a:cubicBezTo>
                        <a:pt x="123" y="7"/>
                        <a:pt x="120" y="6"/>
                        <a:pt x="115" y="6"/>
                      </a:cubicBezTo>
                      <a:cubicBezTo>
                        <a:pt x="115" y="4"/>
                        <a:pt x="115" y="2"/>
                        <a:pt x="115" y="0"/>
                      </a:cubicBezTo>
                      <a:cubicBezTo>
                        <a:pt x="132" y="0"/>
                        <a:pt x="148" y="0"/>
                        <a:pt x="164" y="0"/>
                      </a:cubicBezTo>
                      <a:cubicBezTo>
                        <a:pt x="164" y="2"/>
                        <a:pt x="164" y="4"/>
                        <a:pt x="164" y="6"/>
                      </a:cubicBezTo>
                      <a:cubicBezTo>
                        <a:pt x="160" y="7"/>
                        <a:pt x="157" y="8"/>
                        <a:pt x="155" y="9"/>
                      </a:cubicBezTo>
                      <a:cubicBezTo>
                        <a:pt x="153" y="11"/>
                        <a:pt x="150" y="13"/>
                        <a:pt x="148" y="17"/>
                      </a:cubicBezTo>
                      <a:cubicBezTo>
                        <a:pt x="147" y="19"/>
                        <a:pt x="145" y="23"/>
                        <a:pt x="142" y="31"/>
                      </a:cubicBezTo>
                      <a:cubicBezTo>
                        <a:pt x="122" y="85"/>
                        <a:pt x="101" y="139"/>
                        <a:pt x="81" y="193"/>
                      </a:cubicBezTo>
                      <a:cubicBezTo>
                        <a:pt x="75" y="209"/>
                        <a:pt x="67" y="220"/>
                        <a:pt x="58" y="229"/>
                      </a:cubicBezTo>
                      <a:cubicBezTo>
                        <a:pt x="48" y="237"/>
                        <a:pt x="39" y="241"/>
                        <a:pt x="30" y="241"/>
                      </a:cubicBezTo>
                      <a:cubicBezTo>
                        <a:pt x="24" y="241"/>
                        <a:pt x="18" y="239"/>
                        <a:pt x="14" y="235"/>
                      </a:cubicBezTo>
                      <a:cubicBezTo>
                        <a:pt x="10" y="230"/>
                        <a:pt x="8" y="226"/>
                        <a:pt x="8" y="221"/>
                      </a:cubicBezTo>
                      <a:cubicBezTo>
                        <a:pt x="8" y="216"/>
                        <a:pt x="10" y="212"/>
                        <a:pt x="13" y="209"/>
                      </a:cubicBezTo>
                      <a:cubicBezTo>
                        <a:pt x="16" y="206"/>
                        <a:pt x="20" y="204"/>
                        <a:pt x="25" y="204"/>
                      </a:cubicBezTo>
                      <a:cubicBezTo>
                        <a:pt x="29" y="204"/>
                        <a:pt x="33" y="205"/>
                        <a:pt x="40" y="208"/>
                      </a:cubicBezTo>
                      <a:cubicBezTo>
                        <a:pt x="44" y="210"/>
                        <a:pt x="47" y="211"/>
                        <a:pt x="48" y="211"/>
                      </a:cubicBezTo>
                      <a:cubicBezTo>
                        <a:pt x="51" y="211"/>
                        <a:pt x="55" y="209"/>
                        <a:pt x="59" y="205"/>
                      </a:cubicBezTo>
                      <a:cubicBezTo>
                        <a:pt x="63" y="202"/>
                        <a:pt x="67" y="194"/>
                        <a:pt x="70" y="184"/>
                      </a:cubicBezTo>
                      <a:cubicBezTo>
                        <a:pt x="74" y="175"/>
                        <a:pt x="77" y="165"/>
                        <a:pt x="81" y="156"/>
                      </a:cubicBezTo>
                      <a:cubicBezTo>
                        <a:pt x="63" y="115"/>
                        <a:pt x="45" y="74"/>
                        <a:pt x="27" y="33"/>
                      </a:cubicBezTo>
                      <a:cubicBezTo>
                        <a:pt x="26" y="30"/>
                        <a:pt x="23" y="25"/>
                        <a:pt x="19" y="20"/>
                      </a:cubicBezTo>
                      <a:cubicBezTo>
                        <a:pt x="17" y="16"/>
                        <a:pt x="14" y="13"/>
                        <a:pt x="13" y="11"/>
                      </a:cubicBezTo>
                      <a:cubicBezTo>
                        <a:pt x="10" y="9"/>
                        <a:pt x="6" y="8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39" name="Freeform 915"/>
                <p:cNvSpPr>
                  <a:spLocks noEditPoints="1"/>
                </p:cNvSpPr>
                <p:nvPr/>
              </p:nvSpPr>
              <p:spPr bwMode="auto">
                <a:xfrm>
                  <a:off x="1530" y="110"/>
                  <a:ext cx="157" cy="245"/>
                </a:xfrm>
                <a:custGeom>
                  <a:avLst/>
                  <a:gdLst/>
                  <a:ahLst/>
                  <a:cxnLst>
                    <a:cxn ang="0">
                      <a:pos x="11" y="278"/>
                    </a:cxn>
                    <a:cxn ang="0">
                      <a:pos x="641" y="9"/>
                    </a:cxn>
                    <a:cxn ang="0">
                      <a:pos x="726" y="9"/>
                    </a:cxn>
                    <a:cxn ang="0">
                      <a:pos x="726" y="515"/>
                    </a:cxn>
                    <a:cxn ang="0">
                      <a:pos x="1044" y="113"/>
                    </a:cxn>
                    <a:cxn ang="0">
                      <a:pos x="1379" y="0"/>
                    </a:cxn>
                    <a:cxn ang="0">
                      <a:pos x="1893" y="255"/>
                    </a:cxn>
                    <a:cxn ang="0">
                      <a:pos x="2145" y="1069"/>
                    </a:cxn>
                    <a:cxn ang="0">
                      <a:pos x="1842" y="1995"/>
                    </a:cxn>
                    <a:cxn ang="0">
                      <a:pos x="1212" y="2295"/>
                    </a:cxn>
                    <a:cxn ang="0">
                      <a:pos x="926" y="2245"/>
                    </a:cxn>
                    <a:cxn ang="0">
                      <a:pos x="726" y="2103"/>
                    </a:cxn>
                    <a:cxn ang="0">
                      <a:pos x="726" y="2763"/>
                    </a:cxn>
                    <a:cxn ang="0">
                      <a:pos x="753" y="3046"/>
                    </a:cxn>
                    <a:cxn ang="0">
                      <a:pos x="841" y="3142"/>
                    </a:cxn>
                    <a:cxn ang="0">
                      <a:pos x="1071" y="3177"/>
                    </a:cxn>
                    <a:cxn ang="0">
                      <a:pos x="1071" y="3265"/>
                    </a:cxn>
                    <a:cxn ang="0">
                      <a:pos x="0" y="3265"/>
                    </a:cxn>
                    <a:cxn ang="0">
                      <a:pos x="0" y="3177"/>
                    </a:cxn>
                    <a:cxn ang="0">
                      <a:pos x="55" y="3177"/>
                    </a:cxn>
                    <a:cxn ang="0">
                      <a:pos x="264" y="3128"/>
                    </a:cxn>
                    <a:cxn ang="0">
                      <a:pos x="332" y="3045"/>
                    </a:cxn>
                    <a:cxn ang="0">
                      <a:pos x="354" y="2749"/>
                    </a:cxn>
                    <a:cxn ang="0">
                      <a:pos x="354" y="702"/>
                    </a:cxn>
                    <a:cxn ang="0">
                      <a:pos x="337" y="434"/>
                    </a:cxn>
                    <a:cxn ang="0">
                      <a:pos x="280" y="349"/>
                    </a:cxn>
                    <a:cxn ang="0">
                      <a:pos x="173" y="321"/>
                    </a:cxn>
                    <a:cxn ang="0">
                      <a:pos x="38" y="354"/>
                    </a:cxn>
                    <a:cxn ang="0">
                      <a:pos x="11" y="278"/>
                    </a:cxn>
                    <a:cxn ang="0">
                      <a:pos x="726" y="655"/>
                    </a:cxn>
                    <a:cxn ang="0">
                      <a:pos x="726" y="1464"/>
                    </a:cxn>
                    <a:cxn ang="0">
                      <a:pos x="745" y="1809"/>
                    </a:cxn>
                    <a:cxn ang="0">
                      <a:pos x="899" y="2050"/>
                    </a:cxn>
                    <a:cxn ang="0">
                      <a:pos x="1205" y="2154"/>
                    </a:cxn>
                    <a:cxn ang="0">
                      <a:pos x="1567" y="1969"/>
                    </a:cxn>
                    <a:cxn ang="0">
                      <a:pos x="1748" y="1291"/>
                    </a:cxn>
                    <a:cxn ang="0">
                      <a:pos x="1543" y="527"/>
                    </a:cxn>
                    <a:cxn ang="0">
                      <a:pos x="1203" y="343"/>
                    </a:cxn>
                    <a:cxn ang="0">
                      <a:pos x="990" y="400"/>
                    </a:cxn>
                    <a:cxn ang="0">
                      <a:pos x="726" y="655"/>
                    </a:cxn>
                  </a:cxnLst>
                  <a:rect l="0" t="0" r="r" b="b"/>
                  <a:pathLst>
                    <a:path w="2145" h="3265">
                      <a:moveTo>
                        <a:pt x="11" y="278"/>
                      </a:moveTo>
                      <a:cubicBezTo>
                        <a:pt x="220" y="187"/>
                        <a:pt x="431" y="101"/>
                        <a:pt x="641" y="9"/>
                      </a:cubicBezTo>
                      <a:cubicBezTo>
                        <a:pt x="669" y="9"/>
                        <a:pt x="697" y="9"/>
                        <a:pt x="726" y="9"/>
                      </a:cubicBezTo>
                      <a:cubicBezTo>
                        <a:pt x="726" y="178"/>
                        <a:pt x="726" y="346"/>
                        <a:pt x="726" y="515"/>
                      </a:cubicBezTo>
                      <a:cubicBezTo>
                        <a:pt x="828" y="323"/>
                        <a:pt x="938" y="192"/>
                        <a:pt x="1044" y="113"/>
                      </a:cubicBezTo>
                      <a:cubicBezTo>
                        <a:pt x="1148" y="38"/>
                        <a:pt x="1261" y="0"/>
                        <a:pt x="1379" y="0"/>
                      </a:cubicBezTo>
                      <a:cubicBezTo>
                        <a:pt x="1584" y="0"/>
                        <a:pt x="1759" y="83"/>
                        <a:pt x="1893" y="255"/>
                      </a:cubicBezTo>
                      <a:cubicBezTo>
                        <a:pt x="2058" y="464"/>
                        <a:pt x="2145" y="735"/>
                        <a:pt x="2145" y="1069"/>
                      </a:cubicBezTo>
                      <a:cubicBezTo>
                        <a:pt x="2145" y="1442"/>
                        <a:pt x="2042" y="1749"/>
                        <a:pt x="1842" y="1995"/>
                      </a:cubicBezTo>
                      <a:cubicBezTo>
                        <a:pt x="1675" y="2198"/>
                        <a:pt x="1464" y="2295"/>
                        <a:pt x="1212" y="2295"/>
                      </a:cubicBezTo>
                      <a:cubicBezTo>
                        <a:pt x="1102" y="2295"/>
                        <a:pt x="1006" y="2280"/>
                        <a:pt x="926" y="2245"/>
                      </a:cubicBezTo>
                      <a:cubicBezTo>
                        <a:pt x="866" y="2221"/>
                        <a:pt x="798" y="2176"/>
                        <a:pt x="726" y="2103"/>
                      </a:cubicBezTo>
                      <a:cubicBezTo>
                        <a:pt x="726" y="2324"/>
                        <a:pt x="726" y="2544"/>
                        <a:pt x="726" y="2763"/>
                      </a:cubicBezTo>
                      <a:cubicBezTo>
                        <a:pt x="726" y="2913"/>
                        <a:pt x="734" y="3007"/>
                        <a:pt x="753" y="3046"/>
                      </a:cubicBezTo>
                      <a:cubicBezTo>
                        <a:pt x="767" y="3087"/>
                        <a:pt x="798" y="3117"/>
                        <a:pt x="841" y="3142"/>
                      </a:cubicBezTo>
                      <a:cubicBezTo>
                        <a:pt x="883" y="3166"/>
                        <a:pt x="959" y="3177"/>
                        <a:pt x="1071" y="3177"/>
                      </a:cubicBezTo>
                      <a:cubicBezTo>
                        <a:pt x="1071" y="3207"/>
                        <a:pt x="1071" y="3235"/>
                        <a:pt x="1071" y="3265"/>
                      </a:cubicBezTo>
                      <a:cubicBezTo>
                        <a:pt x="713" y="3265"/>
                        <a:pt x="357" y="3265"/>
                        <a:pt x="0" y="3265"/>
                      </a:cubicBezTo>
                      <a:cubicBezTo>
                        <a:pt x="0" y="3235"/>
                        <a:pt x="0" y="3207"/>
                        <a:pt x="0" y="3177"/>
                      </a:cubicBezTo>
                      <a:cubicBezTo>
                        <a:pt x="17" y="3177"/>
                        <a:pt x="36" y="3177"/>
                        <a:pt x="55" y="3177"/>
                      </a:cubicBezTo>
                      <a:cubicBezTo>
                        <a:pt x="138" y="3180"/>
                        <a:pt x="208" y="3163"/>
                        <a:pt x="264" y="3128"/>
                      </a:cubicBezTo>
                      <a:cubicBezTo>
                        <a:pt x="294" y="3111"/>
                        <a:pt x="316" y="3083"/>
                        <a:pt x="332" y="3045"/>
                      </a:cubicBezTo>
                      <a:cubicBezTo>
                        <a:pt x="348" y="3004"/>
                        <a:pt x="354" y="2908"/>
                        <a:pt x="354" y="2749"/>
                      </a:cubicBezTo>
                      <a:cubicBezTo>
                        <a:pt x="354" y="2067"/>
                        <a:pt x="354" y="1384"/>
                        <a:pt x="354" y="702"/>
                      </a:cubicBezTo>
                      <a:cubicBezTo>
                        <a:pt x="354" y="562"/>
                        <a:pt x="348" y="472"/>
                        <a:pt x="337" y="434"/>
                      </a:cubicBezTo>
                      <a:cubicBezTo>
                        <a:pt x="326" y="397"/>
                        <a:pt x="305" y="370"/>
                        <a:pt x="280" y="349"/>
                      </a:cubicBezTo>
                      <a:cubicBezTo>
                        <a:pt x="253" y="330"/>
                        <a:pt x="219" y="321"/>
                        <a:pt x="173" y="321"/>
                      </a:cubicBezTo>
                      <a:cubicBezTo>
                        <a:pt x="138" y="321"/>
                        <a:pt x="93" y="334"/>
                        <a:pt x="38" y="354"/>
                      </a:cubicBezTo>
                      <a:cubicBezTo>
                        <a:pt x="28" y="329"/>
                        <a:pt x="19" y="304"/>
                        <a:pt x="11" y="278"/>
                      </a:cubicBezTo>
                      <a:close/>
                      <a:moveTo>
                        <a:pt x="726" y="655"/>
                      </a:moveTo>
                      <a:cubicBezTo>
                        <a:pt x="726" y="924"/>
                        <a:pt x="726" y="1193"/>
                        <a:pt x="726" y="1464"/>
                      </a:cubicBezTo>
                      <a:cubicBezTo>
                        <a:pt x="726" y="1639"/>
                        <a:pt x="732" y="1754"/>
                        <a:pt x="745" y="1809"/>
                      </a:cubicBezTo>
                      <a:cubicBezTo>
                        <a:pt x="765" y="1900"/>
                        <a:pt x="817" y="1980"/>
                        <a:pt x="899" y="2050"/>
                      </a:cubicBezTo>
                      <a:cubicBezTo>
                        <a:pt x="979" y="2119"/>
                        <a:pt x="1082" y="2154"/>
                        <a:pt x="1205" y="2154"/>
                      </a:cubicBezTo>
                      <a:cubicBezTo>
                        <a:pt x="1354" y="2154"/>
                        <a:pt x="1477" y="2092"/>
                        <a:pt x="1567" y="1969"/>
                      </a:cubicBezTo>
                      <a:cubicBezTo>
                        <a:pt x="1686" y="1807"/>
                        <a:pt x="1748" y="1582"/>
                        <a:pt x="1748" y="1291"/>
                      </a:cubicBezTo>
                      <a:cubicBezTo>
                        <a:pt x="1748" y="960"/>
                        <a:pt x="1677" y="705"/>
                        <a:pt x="1543" y="527"/>
                      </a:cubicBezTo>
                      <a:cubicBezTo>
                        <a:pt x="1447" y="403"/>
                        <a:pt x="1335" y="343"/>
                        <a:pt x="1203" y="343"/>
                      </a:cubicBezTo>
                      <a:cubicBezTo>
                        <a:pt x="1132" y="343"/>
                        <a:pt x="1060" y="360"/>
                        <a:pt x="990" y="400"/>
                      </a:cubicBezTo>
                      <a:cubicBezTo>
                        <a:pt x="937" y="428"/>
                        <a:pt x="847" y="511"/>
                        <a:pt x="726" y="655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0" name="Freeform 916"/>
                <p:cNvSpPr>
                  <a:spLocks noEditPoints="1"/>
                </p:cNvSpPr>
                <p:nvPr/>
              </p:nvSpPr>
              <p:spPr bwMode="auto">
                <a:xfrm>
                  <a:off x="1711" y="110"/>
                  <a:ext cx="136" cy="170"/>
                </a:xfrm>
                <a:custGeom>
                  <a:avLst/>
                  <a:gdLst/>
                  <a:ahLst/>
                  <a:cxnLst>
                    <a:cxn ang="0">
                      <a:pos x="1139" y="1917"/>
                    </a:cxn>
                    <a:cxn ang="0">
                      <a:pos x="744" y="2215"/>
                    </a:cxn>
                    <a:cxn ang="0">
                      <a:pos x="487" y="2273"/>
                    </a:cxn>
                    <a:cxn ang="0">
                      <a:pos x="139" y="2121"/>
                    </a:cxn>
                    <a:cxn ang="0">
                      <a:pos x="0" y="1716"/>
                    </a:cxn>
                    <a:cxn ang="0">
                      <a:pos x="68" y="1442"/>
                    </a:cxn>
                    <a:cxn ang="0">
                      <a:pos x="386" y="1140"/>
                    </a:cxn>
                    <a:cxn ang="0">
                      <a:pos x="1139" y="795"/>
                    </a:cxn>
                    <a:cxn ang="0">
                      <a:pos x="1139" y="710"/>
                    </a:cxn>
                    <a:cxn ang="0">
                      <a:pos x="1043" y="264"/>
                    </a:cxn>
                    <a:cxn ang="0">
                      <a:pos x="759" y="145"/>
                    </a:cxn>
                    <a:cxn ang="0">
                      <a:pos x="536" y="225"/>
                    </a:cxn>
                    <a:cxn ang="0">
                      <a:pos x="452" y="409"/>
                    </a:cxn>
                    <a:cxn ang="0">
                      <a:pos x="455" y="546"/>
                    </a:cxn>
                    <a:cxn ang="0">
                      <a:pos x="405" y="715"/>
                    </a:cxn>
                    <a:cxn ang="0">
                      <a:pos x="266" y="773"/>
                    </a:cxn>
                    <a:cxn ang="0">
                      <a:pos x="133" y="711"/>
                    </a:cxn>
                    <a:cxn ang="0">
                      <a:pos x="79" y="543"/>
                    </a:cxn>
                    <a:cxn ang="0">
                      <a:pos x="276" y="170"/>
                    </a:cxn>
                    <a:cxn ang="0">
                      <a:pos x="827" y="0"/>
                    </a:cxn>
                    <a:cxn ang="0">
                      <a:pos x="1273" y="97"/>
                    </a:cxn>
                    <a:cxn ang="0">
                      <a:pos x="1468" y="326"/>
                    </a:cxn>
                    <a:cxn ang="0">
                      <a:pos x="1507" y="743"/>
                    </a:cxn>
                    <a:cxn ang="0">
                      <a:pos x="1507" y="1478"/>
                    </a:cxn>
                    <a:cxn ang="0">
                      <a:pos x="1518" y="1856"/>
                    </a:cxn>
                    <a:cxn ang="0">
                      <a:pos x="1556" y="1951"/>
                    </a:cxn>
                    <a:cxn ang="0">
                      <a:pos x="1614" y="1974"/>
                    </a:cxn>
                    <a:cxn ang="0">
                      <a:pos x="1677" y="1957"/>
                    </a:cxn>
                    <a:cxn ang="0">
                      <a:pos x="1858" y="1785"/>
                    </a:cxn>
                    <a:cxn ang="0">
                      <a:pos x="1858" y="1917"/>
                    </a:cxn>
                    <a:cxn ang="0">
                      <a:pos x="1380" y="2272"/>
                    </a:cxn>
                    <a:cxn ang="0">
                      <a:pos x="1207" y="2191"/>
                    </a:cxn>
                    <a:cxn ang="0">
                      <a:pos x="1139" y="1917"/>
                    </a:cxn>
                    <a:cxn ang="0">
                      <a:pos x="1139" y="1763"/>
                    </a:cxn>
                    <a:cxn ang="0">
                      <a:pos x="1139" y="938"/>
                    </a:cxn>
                    <a:cxn ang="0">
                      <a:pos x="704" y="1140"/>
                    </a:cxn>
                    <a:cxn ang="0">
                      <a:pos x="452" y="1357"/>
                    </a:cxn>
                    <a:cxn ang="0">
                      <a:pos x="375" y="1606"/>
                    </a:cxn>
                    <a:cxn ang="0">
                      <a:pos x="471" y="1886"/>
                    </a:cxn>
                    <a:cxn ang="0">
                      <a:pos x="693" y="1999"/>
                    </a:cxn>
                    <a:cxn ang="0">
                      <a:pos x="1139" y="1763"/>
                    </a:cxn>
                  </a:cxnLst>
                  <a:rect l="0" t="0" r="r" b="b"/>
                  <a:pathLst>
                    <a:path w="1858" h="2273">
                      <a:moveTo>
                        <a:pt x="1139" y="1917"/>
                      </a:moveTo>
                      <a:cubicBezTo>
                        <a:pt x="931" y="2092"/>
                        <a:pt x="797" y="2188"/>
                        <a:pt x="744" y="2215"/>
                      </a:cubicBezTo>
                      <a:cubicBezTo>
                        <a:pt x="663" y="2256"/>
                        <a:pt x="578" y="2273"/>
                        <a:pt x="487" y="2273"/>
                      </a:cubicBezTo>
                      <a:cubicBezTo>
                        <a:pt x="347" y="2273"/>
                        <a:pt x="230" y="2223"/>
                        <a:pt x="139" y="2121"/>
                      </a:cubicBezTo>
                      <a:cubicBezTo>
                        <a:pt x="49" y="2018"/>
                        <a:pt x="0" y="1884"/>
                        <a:pt x="0" y="1716"/>
                      </a:cubicBezTo>
                      <a:cubicBezTo>
                        <a:pt x="0" y="1610"/>
                        <a:pt x="24" y="1521"/>
                        <a:pt x="68" y="1442"/>
                      </a:cubicBezTo>
                      <a:cubicBezTo>
                        <a:pt x="126" y="1335"/>
                        <a:pt x="236" y="1236"/>
                        <a:pt x="386" y="1140"/>
                      </a:cubicBezTo>
                      <a:cubicBezTo>
                        <a:pt x="536" y="1044"/>
                        <a:pt x="789" y="932"/>
                        <a:pt x="1139" y="795"/>
                      </a:cubicBezTo>
                      <a:cubicBezTo>
                        <a:pt x="1139" y="767"/>
                        <a:pt x="1139" y="738"/>
                        <a:pt x="1139" y="710"/>
                      </a:cubicBezTo>
                      <a:cubicBezTo>
                        <a:pt x="1139" y="494"/>
                        <a:pt x="1107" y="346"/>
                        <a:pt x="1043" y="264"/>
                      </a:cubicBezTo>
                      <a:cubicBezTo>
                        <a:pt x="980" y="184"/>
                        <a:pt x="882" y="145"/>
                        <a:pt x="759" y="145"/>
                      </a:cubicBezTo>
                      <a:cubicBezTo>
                        <a:pt x="666" y="145"/>
                        <a:pt x="592" y="170"/>
                        <a:pt x="536" y="225"/>
                      </a:cubicBezTo>
                      <a:cubicBezTo>
                        <a:pt x="481" y="280"/>
                        <a:pt x="452" y="340"/>
                        <a:pt x="452" y="409"/>
                      </a:cubicBezTo>
                      <a:cubicBezTo>
                        <a:pt x="452" y="455"/>
                        <a:pt x="454" y="500"/>
                        <a:pt x="455" y="546"/>
                      </a:cubicBezTo>
                      <a:cubicBezTo>
                        <a:pt x="455" y="620"/>
                        <a:pt x="438" y="674"/>
                        <a:pt x="405" y="715"/>
                      </a:cubicBezTo>
                      <a:cubicBezTo>
                        <a:pt x="369" y="754"/>
                        <a:pt x="322" y="773"/>
                        <a:pt x="266" y="773"/>
                      </a:cubicBezTo>
                      <a:cubicBezTo>
                        <a:pt x="210" y="773"/>
                        <a:pt x="166" y="752"/>
                        <a:pt x="133" y="711"/>
                      </a:cubicBezTo>
                      <a:cubicBezTo>
                        <a:pt x="96" y="670"/>
                        <a:pt x="79" y="615"/>
                        <a:pt x="79" y="543"/>
                      </a:cubicBezTo>
                      <a:cubicBezTo>
                        <a:pt x="79" y="409"/>
                        <a:pt x="145" y="285"/>
                        <a:pt x="276" y="170"/>
                      </a:cubicBezTo>
                      <a:cubicBezTo>
                        <a:pt x="405" y="55"/>
                        <a:pt x="589" y="0"/>
                        <a:pt x="827" y="0"/>
                      </a:cubicBezTo>
                      <a:cubicBezTo>
                        <a:pt x="1008" y="0"/>
                        <a:pt x="1158" y="33"/>
                        <a:pt x="1273" y="97"/>
                      </a:cubicBezTo>
                      <a:cubicBezTo>
                        <a:pt x="1359" y="148"/>
                        <a:pt x="1425" y="222"/>
                        <a:pt x="1468" y="326"/>
                      </a:cubicBezTo>
                      <a:cubicBezTo>
                        <a:pt x="1493" y="395"/>
                        <a:pt x="1507" y="532"/>
                        <a:pt x="1507" y="743"/>
                      </a:cubicBezTo>
                      <a:cubicBezTo>
                        <a:pt x="1507" y="987"/>
                        <a:pt x="1507" y="1233"/>
                        <a:pt x="1507" y="1478"/>
                      </a:cubicBezTo>
                      <a:cubicBezTo>
                        <a:pt x="1507" y="1683"/>
                        <a:pt x="1512" y="1810"/>
                        <a:pt x="1518" y="1856"/>
                      </a:cubicBezTo>
                      <a:cubicBezTo>
                        <a:pt x="1526" y="1903"/>
                        <a:pt x="1539" y="1933"/>
                        <a:pt x="1556" y="1951"/>
                      </a:cubicBezTo>
                      <a:cubicBezTo>
                        <a:pt x="1572" y="1966"/>
                        <a:pt x="1592" y="1974"/>
                        <a:pt x="1614" y="1974"/>
                      </a:cubicBezTo>
                      <a:cubicBezTo>
                        <a:pt x="1640" y="1974"/>
                        <a:pt x="1660" y="1969"/>
                        <a:pt x="1677" y="1957"/>
                      </a:cubicBezTo>
                      <a:cubicBezTo>
                        <a:pt x="1709" y="1936"/>
                        <a:pt x="1770" y="1880"/>
                        <a:pt x="1858" y="1785"/>
                      </a:cubicBezTo>
                      <a:cubicBezTo>
                        <a:pt x="1858" y="1829"/>
                        <a:pt x="1858" y="1873"/>
                        <a:pt x="1858" y="1917"/>
                      </a:cubicBezTo>
                      <a:cubicBezTo>
                        <a:pt x="1693" y="2155"/>
                        <a:pt x="1532" y="2272"/>
                        <a:pt x="1380" y="2272"/>
                      </a:cubicBezTo>
                      <a:cubicBezTo>
                        <a:pt x="1307" y="2272"/>
                        <a:pt x="1247" y="2247"/>
                        <a:pt x="1207" y="2191"/>
                      </a:cubicBezTo>
                      <a:cubicBezTo>
                        <a:pt x="1164" y="2136"/>
                        <a:pt x="1142" y="2047"/>
                        <a:pt x="1139" y="1917"/>
                      </a:cubicBezTo>
                      <a:close/>
                      <a:moveTo>
                        <a:pt x="1139" y="1763"/>
                      </a:moveTo>
                      <a:cubicBezTo>
                        <a:pt x="1139" y="1489"/>
                        <a:pt x="1139" y="1214"/>
                        <a:pt x="1139" y="938"/>
                      </a:cubicBezTo>
                      <a:cubicBezTo>
                        <a:pt x="915" y="1034"/>
                        <a:pt x="769" y="1099"/>
                        <a:pt x="704" y="1140"/>
                      </a:cubicBezTo>
                      <a:cubicBezTo>
                        <a:pt x="586" y="1209"/>
                        <a:pt x="503" y="1281"/>
                        <a:pt x="452" y="1357"/>
                      </a:cubicBezTo>
                      <a:cubicBezTo>
                        <a:pt x="400" y="1433"/>
                        <a:pt x="375" y="1516"/>
                        <a:pt x="375" y="1606"/>
                      </a:cubicBezTo>
                      <a:cubicBezTo>
                        <a:pt x="375" y="1719"/>
                        <a:pt x="408" y="1812"/>
                        <a:pt x="471" y="1886"/>
                      </a:cubicBezTo>
                      <a:cubicBezTo>
                        <a:pt x="536" y="1963"/>
                        <a:pt x="610" y="1999"/>
                        <a:pt x="693" y="1999"/>
                      </a:cubicBezTo>
                      <a:cubicBezTo>
                        <a:pt x="807" y="1999"/>
                        <a:pt x="956" y="1924"/>
                        <a:pt x="1139" y="1763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1" name="Freeform 917"/>
                <p:cNvSpPr>
                  <a:spLocks/>
                </p:cNvSpPr>
                <p:nvPr/>
              </p:nvSpPr>
              <p:spPr bwMode="auto">
                <a:xfrm>
                  <a:off x="1939" y="115"/>
                  <a:ext cx="243" cy="162"/>
                </a:xfrm>
                <a:custGeom>
                  <a:avLst/>
                  <a:gdLst/>
                  <a:ahLst/>
                  <a:cxnLst>
                    <a:cxn ang="0">
                      <a:pos x="243" y="156"/>
                    </a:cxn>
                    <a:cxn ang="0">
                      <a:pos x="243" y="162"/>
                    </a:cxn>
                    <a:cxn ang="0">
                      <a:pos x="0" y="162"/>
                    </a:cxn>
                    <a:cxn ang="0">
                      <a:pos x="0" y="156"/>
                    </a:cxn>
                    <a:cxn ang="0">
                      <a:pos x="18" y="150"/>
                    </a:cxn>
                    <a:cxn ang="0">
                      <a:pos x="23" y="124"/>
                    </a:cxn>
                    <a:cxn ang="0">
                      <a:pos x="23" y="38"/>
                    </a:cxn>
                    <a:cxn ang="0">
                      <a:pos x="21" y="15"/>
                    </a:cxn>
                    <a:cxn ang="0">
                      <a:pos x="16" y="9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73" y="0"/>
                    </a:cxn>
                    <a:cxn ang="0">
                      <a:pos x="73" y="7"/>
                    </a:cxn>
                    <a:cxn ang="0">
                      <a:pos x="58" y="9"/>
                    </a:cxn>
                    <a:cxn ang="0">
                      <a:pos x="52" y="15"/>
                    </a:cxn>
                    <a:cxn ang="0">
                      <a:pos x="50" y="38"/>
                    </a:cxn>
                    <a:cxn ang="0">
                      <a:pos x="50" y="127"/>
                    </a:cxn>
                    <a:cxn ang="0">
                      <a:pos x="53" y="147"/>
                    </a:cxn>
                    <a:cxn ang="0">
                      <a:pos x="72" y="151"/>
                    </a:cxn>
                    <a:cxn ang="0">
                      <a:pos x="89" y="151"/>
                    </a:cxn>
                    <a:cxn ang="0">
                      <a:pos x="103" y="149"/>
                    </a:cxn>
                    <a:cxn ang="0">
                      <a:pos x="107" y="145"/>
                    </a:cxn>
                    <a:cxn ang="0">
                      <a:pos x="108" y="124"/>
                    </a:cxn>
                    <a:cxn ang="0">
                      <a:pos x="108" y="38"/>
                    </a:cxn>
                    <a:cxn ang="0">
                      <a:pos x="107" y="15"/>
                    </a:cxn>
                    <a:cxn ang="0">
                      <a:pos x="101" y="9"/>
                    </a:cxn>
                    <a:cxn ang="0">
                      <a:pos x="86" y="7"/>
                    </a:cxn>
                    <a:cxn ang="0">
                      <a:pos x="86" y="0"/>
                    </a:cxn>
                    <a:cxn ang="0">
                      <a:pos x="155" y="0"/>
                    </a:cxn>
                    <a:cxn ang="0">
                      <a:pos x="155" y="7"/>
                    </a:cxn>
                    <a:cxn ang="0">
                      <a:pos x="142" y="10"/>
                    </a:cxn>
                    <a:cxn ang="0">
                      <a:pos x="137" y="17"/>
                    </a:cxn>
                    <a:cxn ang="0">
                      <a:pos x="135" y="38"/>
                    </a:cxn>
                    <a:cxn ang="0">
                      <a:pos x="135" y="130"/>
                    </a:cxn>
                    <a:cxn ang="0">
                      <a:pos x="138" y="148"/>
                    </a:cxn>
                    <a:cxn ang="0">
                      <a:pos x="155" y="151"/>
                    </a:cxn>
                    <a:cxn ang="0">
                      <a:pos x="175" y="151"/>
                    </a:cxn>
                    <a:cxn ang="0">
                      <a:pos x="192" y="147"/>
                    </a:cxn>
                    <a:cxn ang="0">
                      <a:pos x="194" y="125"/>
                    </a:cxn>
                    <a:cxn ang="0">
                      <a:pos x="194" y="38"/>
                    </a:cxn>
                    <a:cxn ang="0">
                      <a:pos x="192" y="15"/>
                    </a:cxn>
                    <a:cxn ang="0">
                      <a:pos x="186" y="9"/>
                    </a:cxn>
                    <a:cxn ang="0">
                      <a:pos x="171" y="7"/>
                    </a:cxn>
                    <a:cxn ang="0">
                      <a:pos x="171" y="0"/>
                    </a:cxn>
                    <a:cxn ang="0">
                      <a:pos x="243" y="0"/>
                    </a:cxn>
                    <a:cxn ang="0">
                      <a:pos x="243" y="7"/>
                    </a:cxn>
                    <a:cxn ang="0">
                      <a:pos x="229" y="9"/>
                    </a:cxn>
                    <a:cxn ang="0">
                      <a:pos x="223" y="15"/>
                    </a:cxn>
                    <a:cxn ang="0">
                      <a:pos x="221" y="38"/>
                    </a:cxn>
                    <a:cxn ang="0">
                      <a:pos x="221" y="114"/>
                    </a:cxn>
                    <a:cxn ang="0">
                      <a:pos x="222" y="144"/>
                    </a:cxn>
                    <a:cxn ang="0">
                      <a:pos x="228" y="152"/>
                    </a:cxn>
                    <a:cxn ang="0">
                      <a:pos x="243" y="156"/>
                    </a:cxn>
                  </a:cxnLst>
                  <a:rect l="0" t="0" r="r" b="b"/>
                  <a:pathLst>
                    <a:path w="243" h="162">
                      <a:moveTo>
                        <a:pt x="243" y="156"/>
                      </a:moveTo>
                      <a:cubicBezTo>
                        <a:pt x="243" y="158"/>
                        <a:pt x="243" y="160"/>
                        <a:pt x="243" y="162"/>
                      </a:cubicBezTo>
                      <a:cubicBezTo>
                        <a:pt x="162" y="162"/>
                        <a:pt x="81" y="162"/>
                        <a:pt x="0" y="162"/>
                      </a:cubicBezTo>
                      <a:cubicBezTo>
                        <a:pt x="0" y="160"/>
                        <a:pt x="0" y="158"/>
                        <a:pt x="0" y="156"/>
                      </a:cubicBezTo>
                      <a:cubicBezTo>
                        <a:pt x="9" y="156"/>
                        <a:pt x="15" y="154"/>
                        <a:pt x="18" y="150"/>
                      </a:cubicBezTo>
                      <a:cubicBezTo>
                        <a:pt x="21" y="147"/>
                        <a:pt x="23" y="138"/>
                        <a:pt x="23" y="124"/>
                      </a:cubicBezTo>
                      <a:cubicBezTo>
                        <a:pt x="23" y="95"/>
                        <a:pt x="23" y="67"/>
                        <a:pt x="23" y="38"/>
                      </a:cubicBezTo>
                      <a:cubicBezTo>
                        <a:pt x="23" y="25"/>
                        <a:pt x="22" y="18"/>
                        <a:pt x="21" y="15"/>
                      </a:cubicBezTo>
                      <a:cubicBezTo>
                        <a:pt x="20" y="13"/>
                        <a:pt x="18" y="11"/>
                        <a:pt x="16" y="9"/>
                      </a:cubicBezTo>
                      <a:cubicBezTo>
                        <a:pt x="13" y="7"/>
                        <a:pt x="8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24" y="0"/>
                        <a:pt x="49" y="0"/>
                        <a:pt x="73" y="0"/>
                      </a:cubicBezTo>
                      <a:cubicBezTo>
                        <a:pt x="73" y="2"/>
                        <a:pt x="73" y="4"/>
                        <a:pt x="73" y="7"/>
                      </a:cubicBezTo>
                      <a:cubicBezTo>
                        <a:pt x="65" y="7"/>
                        <a:pt x="60" y="7"/>
                        <a:pt x="58" y="9"/>
                      </a:cubicBezTo>
                      <a:cubicBezTo>
                        <a:pt x="56" y="11"/>
                        <a:pt x="54" y="13"/>
                        <a:pt x="52" y="15"/>
                      </a:cubicBezTo>
                      <a:cubicBezTo>
                        <a:pt x="51" y="17"/>
                        <a:pt x="50" y="25"/>
                        <a:pt x="50" y="38"/>
                      </a:cubicBezTo>
                      <a:cubicBezTo>
                        <a:pt x="50" y="68"/>
                        <a:pt x="50" y="98"/>
                        <a:pt x="50" y="127"/>
                      </a:cubicBezTo>
                      <a:cubicBezTo>
                        <a:pt x="50" y="139"/>
                        <a:pt x="51" y="145"/>
                        <a:pt x="53" y="147"/>
                      </a:cubicBezTo>
                      <a:cubicBezTo>
                        <a:pt x="55" y="150"/>
                        <a:pt x="61" y="151"/>
                        <a:pt x="72" y="151"/>
                      </a:cubicBezTo>
                      <a:cubicBezTo>
                        <a:pt x="77" y="151"/>
                        <a:pt x="83" y="151"/>
                        <a:pt x="89" y="151"/>
                      </a:cubicBezTo>
                      <a:cubicBezTo>
                        <a:pt x="96" y="151"/>
                        <a:pt x="101" y="150"/>
                        <a:pt x="103" y="149"/>
                      </a:cubicBezTo>
                      <a:cubicBezTo>
                        <a:pt x="105" y="148"/>
                        <a:pt x="107" y="147"/>
                        <a:pt x="107" y="145"/>
                      </a:cubicBezTo>
                      <a:cubicBezTo>
                        <a:pt x="108" y="143"/>
                        <a:pt x="108" y="136"/>
                        <a:pt x="108" y="124"/>
                      </a:cubicBezTo>
                      <a:cubicBezTo>
                        <a:pt x="108" y="95"/>
                        <a:pt x="108" y="67"/>
                        <a:pt x="108" y="38"/>
                      </a:cubicBezTo>
                      <a:cubicBezTo>
                        <a:pt x="108" y="25"/>
                        <a:pt x="108" y="18"/>
                        <a:pt x="107" y="15"/>
                      </a:cubicBezTo>
                      <a:cubicBezTo>
                        <a:pt x="105" y="13"/>
                        <a:pt x="103" y="11"/>
                        <a:pt x="101" y="9"/>
                      </a:cubicBezTo>
                      <a:cubicBezTo>
                        <a:pt x="98" y="7"/>
                        <a:pt x="93" y="7"/>
                        <a:pt x="86" y="7"/>
                      </a:cubicBezTo>
                      <a:cubicBezTo>
                        <a:pt x="86" y="4"/>
                        <a:pt x="86" y="2"/>
                        <a:pt x="86" y="0"/>
                      </a:cubicBezTo>
                      <a:cubicBezTo>
                        <a:pt x="109" y="0"/>
                        <a:pt x="132" y="0"/>
                        <a:pt x="155" y="0"/>
                      </a:cubicBezTo>
                      <a:cubicBezTo>
                        <a:pt x="155" y="2"/>
                        <a:pt x="155" y="4"/>
                        <a:pt x="155" y="7"/>
                      </a:cubicBezTo>
                      <a:cubicBezTo>
                        <a:pt x="149" y="7"/>
                        <a:pt x="145" y="8"/>
                        <a:pt x="142" y="10"/>
                      </a:cubicBezTo>
                      <a:cubicBezTo>
                        <a:pt x="139" y="12"/>
                        <a:pt x="137" y="14"/>
                        <a:pt x="137" y="17"/>
                      </a:cubicBezTo>
                      <a:cubicBezTo>
                        <a:pt x="136" y="20"/>
                        <a:pt x="135" y="27"/>
                        <a:pt x="135" y="38"/>
                      </a:cubicBezTo>
                      <a:cubicBezTo>
                        <a:pt x="135" y="68"/>
                        <a:pt x="135" y="99"/>
                        <a:pt x="135" y="130"/>
                      </a:cubicBezTo>
                      <a:cubicBezTo>
                        <a:pt x="135" y="140"/>
                        <a:pt x="136" y="146"/>
                        <a:pt x="138" y="148"/>
                      </a:cubicBezTo>
                      <a:cubicBezTo>
                        <a:pt x="140" y="150"/>
                        <a:pt x="146" y="151"/>
                        <a:pt x="155" y="151"/>
                      </a:cubicBezTo>
                      <a:cubicBezTo>
                        <a:pt x="162" y="151"/>
                        <a:pt x="168" y="151"/>
                        <a:pt x="175" y="151"/>
                      </a:cubicBezTo>
                      <a:cubicBezTo>
                        <a:pt x="186" y="151"/>
                        <a:pt x="191" y="149"/>
                        <a:pt x="192" y="147"/>
                      </a:cubicBezTo>
                      <a:cubicBezTo>
                        <a:pt x="193" y="145"/>
                        <a:pt x="194" y="137"/>
                        <a:pt x="194" y="125"/>
                      </a:cubicBezTo>
                      <a:cubicBezTo>
                        <a:pt x="194" y="96"/>
                        <a:pt x="194" y="67"/>
                        <a:pt x="194" y="38"/>
                      </a:cubicBezTo>
                      <a:cubicBezTo>
                        <a:pt x="194" y="25"/>
                        <a:pt x="193" y="18"/>
                        <a:pt x="192" y="15"/>
                      </a:cubicBezTo>
                      <a:cubicBezTo>
                        <a:pt x="191" y="13"/>
                        <a:pt x="189" y="11"/>
                        <a:pt x="186" y="9"/>
                      </a:cubicBezTo>
                      <a:cubicBezTo>
                        <a:pt x="184" y="7"/>
                        <a:pt x="179" y="7"/>
                        <a:pt x="171" y="7"/>
                      </a:cubicBezTo>
                      <a:cubicBezTo>
                        <a:pt x="171" y="4"/>
                        <a:pt x="171" y="2"/>
                        <a:pt x="171" y="0"/>
                      </a:cubicBezTo>
                      <a:cubicBezTo>
                        <a:pt x="195" y="0"/>
                        <a:pt x="219" y="0"/>
                        <a:pt x="243" y="0"/>
                      </a:cubicBezTo>
                      <a:cubicBezTo>
                        <a:pt x="243" y="2"/>
                        <a:pt x="243" y="4"/>
                        <a:pt x="243" y="7"/>
                      </a:cubicBezTo>
                      <a:cubicBezTo>
                        <a:pt x="236" y="7"/>
                        <a:pt x="231" y="7"/>
                        <a:pt x="229" y="9"/>
                      </a:cubicBezTo>
                      <a:cubicBezTo>
                        <a:pt x="226" y="11"/>
                        <a:pt x="224" y="13"/>
                        <a:pt x="223" y="15"/>
                      </a:cubicBezTo>
                      <a:cubicBezTo>
                        <a:pt x="221" y="17"/>
                        <a:pt x="221" y="25"/>
                        <a:pt x="221" y="38"/>
                      </a:cubicBezTo>
                      <a:cubicBezTo>
                        <a:pt x="221" y="64"/>
                        <a:pt x="221" y="89"/>
                        <a:pt x="221" y="114"/>
                      </a:cubicBezTo>
                      <a:cubicBezTo>
                        <a:pt x="221" y="130"/>
                        <a:pt x="221" y="140"/>
                        <a:pt x="222" y="144"/>
                      </a:cubicBezTo>
                      <a:cubicBezTo>
                        <a:pt x="223" y="148"/>
                        <a:pt x="225" y="150"/>
                        <a:pt x="228" y="152"/>
                      </a:cubicBezTo>
                      <a:cubicBezTo>
                        <a:pt x="230" y="154"/>
                        <a:pt x="236" y="155"/>
                        <a:pt x="243" y="156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2" name="Freeform 918"/>
                <p:cNvSpPr>
                  <a:spLocks/>
                </p:cNvSpPr>
                <p:nvPr/>
              </p:nvSpPr>
              <p:spPr bwMode="auto">
                <a:xfrm>
                  <a:off x="2198" y="113"/>
                  <a:ext cx="153" cy="164"/>
                </a:xfrm>
                <a:custGeom>
                  <a:avLst/>
                  <a:gdLst/>
                  <a:ahLst/>
                  <a:cxnLst>
                    <a:cxn ang="0">
                      <a:pos x="153" y="164"/>
                    </a:cxn>
                    <a:cxn ang="0">
                      <a:pos x="109" y="164"/>
                    </a:cxn>
                    <a:cxn ang="0">
                      <a:pos x="71" y="98"/>
                    </a:cxn>
                    <a:cxn ang="0">
                      <a:pos x="64" y="86"/>
                    </a:cxn>
                    <a:cxn ang="0">
                      <a:pos x="56" y="82"/>
                    </a:cxn>
                    <a:cxn ang="0">
                      <a:pos x="49" y="83"/>
                    </a:cxn>
                    <a:cxn ang="0">
                      <a:pos x="49" y="126"/>
                    </a:cxn>
                    <a:cxn ang="0">
                      <a:pos x="51" y="148"/>
                    </a:cxn>
                    <a:cxn ang="0">
                      <a:pos x="58" y="155"/>
                    </a:cxn>
                    <a:cxn ang="0">
                      <a:pos x="75" y="158"/>
                    </a:cxn>
                    <a:cxn ang="0">
                      <a:pos x="75" y="164"/>
                    </a:cxn>
                    <a:cxn ang="0">
                      <a:pos x="0" y="164"/>
                    </a:cxn>
                    <a:cxn ang="0">
                      <a:pos x="0" y="158"/>
                    </a:cxn>
                    <a:cxn ang="0">
                      <a:pos x="18" y="152"/>
                    </a:cxn>
                    <a:cxn ang="0">
                      <a:pos x="22" y="126"/>
                    </a:cxn>
                    <a:cxn ang="0">
                      <a:pos x="22" y="40"/>
                    </a:cxn>
                    <a:cxn ang="0">
                      <a:pos x="20" y="17"/>
                    </a:cxn>
                    <a:cxn ang="0">
                      <a:pos x="15" y="11"/>
                    </a:cxn>
                    <a:cxn ang="0">
                      <a:pos x="0" y="9"/>
                    </a:cxn>
                    <a:cxn ang="0">
                      <a:pos x="0" y="2"/>
                    </a:cxn>
                    <a:cxn ang="0">
                      <a:pos x="75" y="2"/>
                    </a:cxn>
                    <a:cxn ang="0">
                      <a:pos x="75" y="9"/>
                    </a:cxn>
                    <a:cxn ang="0">
                      <a:pos x="58" y="11"/>
                    </a:cxn>
                    <a:cxn ang="0">
                      <a:pos x="52" y="16"/>
                    </a:cxn>
                    <a:cxn ang="0">
                      <a:pos x="49" y="40"/>
                    </a:cxn>
                    <a:cxn ang="0">
                      <a:pos x="49" y="72"/>
                    </a:cxn>
                    <a:cxn ang="0">
                      <a:pos x="54" y="72"/>
                    </a:cxn>
                    <a:cxn ang="0">
                      <a:pos x="73" y="66"/>
                    </a:cxn>
                    <a:cxn ang="0">
                      <a:pos x="89" y="40"/>
                    </a:cxn>
                    <a:cxn ang="0">
                      <a:pos x="99" y="15"/>
                    </a:cxn>
                    <a:cxn ang="0">
                      <a:pos x="111" y="4"/>
                    </a:cxn>
                    <a:cxn ang="0">
                      <a:pos x="127" y="0"/>
                    </a:cxn>
                    <a:cxn ang="0">
                      <a:pos x="141" y="4"/>
                    </a:cxn>
                    <a:cxn ang="0">
                      <a:pos x="146" y="17"/>
                    </a:cxn>
                    <a:cxn ang="0">
                      <a:pos x="142" y="27"/>
                    </a:cxn>
                    <a:cxn ang="0">
                      <a:pos x="132" y="31"/>
                    </a:cxn>
                    <a:cxn ang="0">
                      <a:pos x="123" y="29"/>
                    </a:cxn>
                    <a:cxn ang="0">
                      <a:pos x="112" y="27"/>
                    </a:cxn>
                    <a:cxn ang="0">
                      <a:pos x="100" y="41"/>
                    </a:cxn>
                    <a:cxn ang="0">
                      <a:pos x="92" y="61"/>
                    </a:cxn>
                    <a:cxn ang="0">
                      <a:pos x="82" y="74"/>
                    </a:cxn>
                    <a:cxn ang="0">
                      <a:pos x="93" y="82"/>
                    </a:cxn>
                    <a:cxn ang="0">
                      <a:pos x="115" y="120"/>
                    </a:cxn>
                    <a:cxn ang="0">
                      <a:pos x="134" y="151"/>
                    </a:cxn>
                    <a:cxn ang="0">
                      <a:pos x="153" y="158"/>
                    </a:cxn>
                    <a:cxn ang="0">
                      <a:pos x="153" y="164"/>
                    </a:cxn>
                  </a:cxnLst>
                  <a:rect l="0" t="0" r="r" b="b"/>
                  <a:pathLst>
                    <a:path w="153" h="164">
                      <a:moveTo>
                        <a:pt x="153" y="164"/>
                      </a:moveTo>
                      <a:cubicBezTo>
                        <a:pt x="138" y="164"/>
                        <a:pt x="123" y="164"/>
                        <a:pt x="109" y="164"/>
                      </a:cubicBezTo>
                      <a:cubicBezTo>
                        <a:pt x="95" y="142"/>
                        <a:pt x="82" y="121"/>
                        <a:pt x="71" y="98"/>
                      </a:cubicBezTo>
                      <a:cubicBezTo>
                        <a:pt x="69" y="92"/>
                        <a:pt x="67" y="89"/>
                        <a:pt x="64" y="86"/>
                      </a:cubicBezTo>
                      <a:cubicBezTo>
                        <a:pt x="62" y="84"/>
                        <a:pt x="59" y="82"/>
                        <a:pt x="56" y="82"/>
                      </a:cubicBezTo>
                      <a:cubicBezTo>
                        <a:pt x="54" y="82"/>
                        <a:pt x="52" y="83"/>
                        <a:pt x="49" y="83"/>
                      </a:cubicBezTo>
                      <a:cubicBezTo>
                        <a:pt x="49" y="97"/>
                        <a:pt x="49" y="112"/>
                        <a:pt x="49" y="126"/>
                      </a:cubicBezTo>
                      <a:cubicBezTo>
                        <a:pt x="49" y="138"/>
                        <a:pt x="50" y="145"/>
                        <a:pt x="51" y="148"/>
                      </a:cubicBezTo>
                      <a:cubicBezTo>
                        <a:pt x="52" y="152"/>
                        <a:pt x="55" y="154"/>
                        <a:pt x="58" y="155"/>
                      </a:cubicBezTo>
                      <a:cubicBezTo>
                        <a:pt x="61" y="157"/>
                        <a:pt x="67" y="158"/>
                        <a:pt x="75" y="158"/>
                      </a:cubicBezTo>
                      <a:cubicBezTo>
                        <a:pt x="75" y="160"/>
                        <a:pt x="75" y="162"/>
                        <a:pt x="75" y="164"/>
                      </a:cubicBezTo>
                      <a:cubicBezTo>
                        <a:pt x="50" y="164"/>
                        <a:pt x="25" y="164"/>
                        <a:pt x="0" y="164"/>
                      </a:cubicBezTo>
                      <a:cubicBezTo>
                        <a:pt x="0" y="162"/>
                        <a:pt x="0" y="160"/>
                        <a:pt x="0" y="158"/>
                      </a:cubicBezTo>
                      <a:cubicBezTo>
                        <a:pt x="9" y="158"/>
                        <a:pt x="15" y="156"/>
                        <a:pt x="18" y="152"/>
                      </a:cubicBezTo>
                      <a:cubicBezTo>
                        <a:pt x="21" y="148"/>
                        <a:pt x="22" y="139"/>
                        <a:pt x="22" y="126"/>
                      </a:cubicBezTo>
                      <a:cubicBezTo>
                        <a:pt x="22" y="97"/>
                        <a:pt x="22" y="69"/>
                        <a:pt x="22" y="40"/>
                      </a:cubicBezTo>
                      <a:cubicBezTo>
                        <a:pt x="22" y="27"/>
                        <a:pt x="22" y="20"/>
                        <a:pt x="20" y="17"/>
                      </a:cubicBezTo>
                      <a:cubicBezTo>
                        <a:pt x="19" y="15"/>
                        <a:pt x="17" y="13"/>
                        <a:pt x="15" y="11"/>
                      </a:cubicBezTo>
                      <a:cubicBezTo>
                        <a:pt x="12" y="9"/>
                        <a:pt x="7" y="9"/>
                        <a:pt x="0" y="9"/>
                      </a:cubicBezTo>
                      <a:cubicBezTo>
                        <a:pt x="0" y="6"/>
                        <a:pt x="0" y="4"/>
                        <a:pt x="0" y="2"/>
                      </a:cubicBezTo>
                      <a:cubicBezTo>
                        <a:pt x="25" y="2"/>
                        <a:pt x="50" y="2"/>
                        <a:pt x="75" y="2"/>
                      </a:cubicBezTo>
                      <a:cubicBezTo>
                        <a:pt x="75" y="4"/>
                        <a:pt x="75" y="6"/>
                        <a:pt x="75" y="9"/>
                      </a:cubicBezTo>
                      <a:cubicBezTo>
                        <a:pt x="66" y="9"/>
                        <a:pt x="60" y="9"/>
                        <a:pt x="58" y="11"/>
                      </a:cubicBezTo>
                      <a:cubicBezTo>
                        <a:pt x="56" y="12"/>
                        <a:pt x="54" y="14"/>
                        <a:pt x="52" y="16"/>
                      </a:cubicBezTo>
                      <a:cubicBezTo>
                        <a:pt x="50" y="18"/>
                        <a:pt x="49" y="26"/>
                        <a:pt x="49" y="40"/>
                      </a:cubicBezTo>
                      <a:cubicBezTo>
                        <a:pt x="49" y="51"/>
                        <a:pt x="49" y="61"/>
                        <a:pt x="49" y="72"/>
                      </a:cubicBezTo>
                      <a:cubicBezTo>
                        <a:pt x="52" y="72"/>
                        <a:pt x="54" y="72"/>
                        <a:pt x="54" y="72"/>
                      </a:cubicBezTo>
                      <a:cubicBezTo>
                        <a:pt x="61" y="72"/>
                        <a:pt x="67" y="70"/>
                        <a:pt x="73" y="66"/>
                      </a:cubicBezTo>
                      <a:cubicBezTo>
                        <a:pt x="79" y="62"/>
                        <a:pt x="84" y="53"/>
                        <a:pt x="89" y="40"/>
                      </a:cubicBezTo>
                      <a:cubicBezTo>
                        <a:pt x="93" y="27"/>
                        <a:pt x="97" y="19"/>
                        <a:pt x="99" y="15"/>
                      </a:cubicBezTo>
                      <a:cubicBezTo>
                        <a:pt x="102" y="10"/>
                        <a:pt x="106" y="7"/>
                        <a:pt x="111" y="4"/>
                      </a:cubicBezTo>
                      <a:cubicBezTo>
                        <a:pt x="116" y="1"/>
                        <a:pt x="121" y="0"/>
                        <a:pt x="127" y="0"/>
                      </a:cubicBezTo>
                      <a:cubicBezTo>
                        <a:pt x="133" y="0"/>
                        <a:pt x="137" y="1"/>
                        <a:pt x="141" y="4"/>
                      </a:cubicBezTo>
                      <a:cubicBezTo>
                        <a:pt x="144" y="8"/>
                        <a:pt x="146" y="12"/>
                        <a:pt x="146" y="17"/>
                      </a:cubicBezTo>
                      <a:cubicBezTo>
                        <a:pt x="146" y="21"/>
                        <a:pt x="145" y="24"/>
                        <a:pt x="142" y="27"/>
                      </a:cubicBezTo>
                      <a:cubicBezTo>
                        <a:pt x="140" y="30"/>
                        <a:pt x="136" y="31"/>
                        <a:pt x="132" y="31"/>
                      </a:cubicBezTo>
                      <a:cubicBezTo>
                        <a:pt x="129" y="31"/>
                        <a:pt x="126" y="31"/>
                        <a:pt x="123" y="29"/>
                      </a:cubicBezTo>
                      <a:cubicBezTo>
                        <a:pt x="118" y="27"/>
                        <a:pt x="115" y="27"/>
                        <a:pt x="112" y="27"/>
                      </a:cubicBezTo>
                      <a:cubicBezTo>
                        <a:pt x="107" y="27"/>
                        <a:pt x="103" y="31"/>
                        <a:pt x="100" y="41"/>
                      </a:cubicBezTo>
                      <a:cubicBezTo>
                        <a:pt x="96" y="51"/>
                        <a:pt x="93" y="58"/>
                        <a:pt x="92" y="61"/>
                      </a:cubicBezTo>
                      <a:cubicBezTo>
                        <a:pt x="90" y="65"/>
                        <a:pt x="86" y="69"/>
                        <a:pt x="82" y="74"/>
                      </a:cubicBezTo>
                      <a:cubicBezTo>
                        <a:pt x="85" y="75"/>
                        <a:pt x="89" y="78"/>
                        <a:pt x="93" y="82"/>
                      </a:cubicBezTo>
                      <a:cubicBezTo>
                        <a:pt x="97" y="87"/>
                        <a:pt x="104" y="99"/>
                        <a:pt x="115" y="120"/>
                      </a:cubicBezTo>
                      <a:cubicBezTo>
                        <a:pt x="123" y="136"/>
                        <a:pt x="130" y="146"/>
                        <a:pt x="134" y="151"/>
                      </a:cubicBezTo>
                      <a:cubicBezTo>
                        <a:pt x="139" y="155"/>
                        <a:pt x="145" y="157"/>
                        <a:pt x="153" y="158"/>
                      </a:cubicBezTo>
                      <a:cubicBezTo>
                        <a:pt x="153" y="160"/>
                        <a:pt x="153" y="162"/>
                        <a:pt x="153" y="164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3" name="Freeform 919"/>
                <p:cNvSpPr>
                  <a:spLocks noEditPoints="1"/>
                </p:cNvSpPr>
                <p:nvPr/>
              </p:nvSpPr>
              <p:spPr bwMode="auto">
                <a:xfrm>
                  <a:off x="2364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5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1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1" y="287"/>
                    </a:cxn>
                    <a:cxn ang="0">
                      <a:pos x="254" y="70"/>
                    </a:cxn>
                    <a:cxn ang="0">
                      <a:pos x="495" y="0"/>
                    </a:cxn>
                    <a:cxn ang="0">
                      <a:pos x="461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8" y="893"/>
                    </a:cxn>
                    <a:cxn ang="0">
                      <a:pos x="531" y="1064"/>
                    </a:cxn>
                    <a:cxn ang="0">
                      <a:pos x="710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1" y="77"/>
                    </a:cxn>
                  </a:cxnLst>
                  <a:rect l="0" t="0" r="r" b="b"/>
                  <a:pathLst>
                    <a:path w="987" h="1148">
                      <a:moveTo>
                        <a:pt x="495" y="0"/>
                      </a:moveTo>
                      <a:cubicBezTo>
                        <a:pt x="650" y="0"/>
                        <a:pt x="776" y="62"/>
                        <a:pt x="868" y="187"/>
                      </a:cubicBezTo>
                      <a:cubicBezTo>
                        <a:pt x="947" y="294"/>
                        <a:pt x="987" y="415"/>
                        <a:pt x="987" y="554"/>
                      </a:cubicBezTo>
                      <a:cubicBezTo>
                        <a:pt x="987" y="650"/>
                        <a:pt x="965" y="748"/>
                        <a:pt x="921" y="848"/>
                      </a:cubicBezTo>
                      <a:cubicBezTo>
                        <a:pt x="879" y="947"/>
                        <a:pt x="817" y="1020"/>
                        <a:pt x="741" y="1072"/>
                      </a:cubicBezTo>
                      <a:cubicBezTo>
                        <a:pt x="664" y="1123"/>
                        <a:pt x="578" y="1148"/>
                        <a:pt x="483" y="1148"/>
                      </a:cubicBezTo>
                      <a:cubicBezTo>
                        <a:pt x="328" y="1148"/>
                        <a:pt x="205" y="1084"/>
                        <a:pt x="115" y="953"/>
                      </a:cubicBezTo>
                      <a:cubicBezTo>
                        <a:pt x="40" y="842"/>
                        <a:pt x="0" y="720"/>
                        <a:pt x="0" y="584"/>
                      </a:cubicBezTo>
                      <a:cubicBezTo>
                        <a:pt x="0" y="485"/>
                        <a:pt x="25" y="386"/>
                        <a:pt x="71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10" y="0"/>
                        <a:pt x="495" y="0"/>
                      </a:cubicBezTo>
                      <a:close/>
                      <a:moveTo>
                        <a:pt x="461" y="77"/>
                      </a:moveTo>
                      <a:cubicBezTo>
                        <a:pt x="421" y="77"/>
                        <a:pt x="381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1" y="308"/>
                        <a:pt x="208" y="387"/>
                        <a:pt x="208" y="485"/>
                      </a:cubicBezTo>
                      <a:cubicBezTo>
                        <a:pt x="208" y="642"/>
                        <a:pt x="240" y="777"/>
                        <a:pt x="298" y="893"/>
                      </a:cubicBezTo>
                      <a:cubicBezTo>
                        <a:pt x="356" y="1008"/>
                        <a:pt x="434" y="1064"/>
                        <a:pt x="531" y="1064"/>
                      </a:cubicBezTo>
                      <a:cubicBezTo>
                        <a:pt x="603" y="1064"/>
                        <a:pt x="663" y="1032"/>
                        <a:pt x="710" y="969"/>
                      </a:cubicBezTo>
                      <a:cubicBezTo>
                        <a:pt x="756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1" y="114"/>
                        <a:pt x="542" y="77"/>
                        <a:pt x="461" y="77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4" name="Freeform 920"/>
                <p:cNvSpPr>
                  <a:spLocks/>
                </p:cNvSpPr>
                <p:nvPr/>
              </p:nvSpPr>
              <p:spPr bwMode="auto">
                <a:xfrm>
                  <a:off x="2523" y="115"/>
                  <a:ext cx="158" cy="165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158" y="0"/>
                    </a:cxn>
                    <a:cxn ang="0">
                      <a:pos x="158" y="7"/>
                    </a:cxn>
                    <a:cxn ang="0">
                      <a:pos x="143" y="9"/>
                    </a:cxn>
                    <a:cxn ang="0">
                      <a:pos x="137" y="15"/>
                    </a:cxn>
                    <a:cxn ang="0">
                      <a:pos x="135" y="38"/>
                    </a:cxn>
                    <a:cxn ang="0">
                      <a:pos x="135" y="124"/>
                    </a:cxn>
                    <a:cxn ang="0">
                      <a:pos x="137" y="146"/>
                    </a:cxn>
                    <a:cxn ang="0">
                      <a:pos x="143" y="153"/>
                    </a:cxn>
                    <a:cxn ang="0">
                      <a:pos x="158" y="156"/>
                    </a:cxn>
                    <a:cxn ang="0">
                      <a:pos x="158" y="162"/>
                    </a:cxn>
                    <a:cxn ang="0">
                      <a:pos x="80" y="162"/>
                    </a:cxn>
                    <a:cxn ang="0">
                      <a:pos x="80" y="156"/>
                    </a:cxn>
                    <a:cxn ang="0">
                      <a:pos x="98" y="154"/>
                    </a:cxn>
                    <a:cxn ang="0">
                      <a:pos x="105" y="147"/>
                    </a:cxn>
                    <a:cxn ang="0">
                      <a:pos x="108" y="124"/>
                    </a:cxn>
                    <a:cxn ang="0">
                      <a:pos x="108" y="11"/>
                    </a:cxn>
                    <a:cxn ang="0">
                      <a:pos x="58" y="11"/>
                    </a:cxn>
                    <a:cxn ang="0">
                      <a:pos x="58" y="80"/>
                    </a:cxn>
                    <a:cxn ang="0">
                      <a:pos x="55" y="134"/>
                    </a:cxn>
                    <a:cxn ang="0">
                      <a:pos x="42" y="157"/>
                    </a:cxn>
                    <a:cxn ang="0">
                      <a:pos x="21" y="165"/>
                    </a:cxn>
                    <a:cxn ang="0">
                      <a:pos x="0" y="146"/>
                    </a:cxn>
                    <a:cxn ang="0">
                      <a:pos x="3" y="136"/>
                    </a:cxn>
                    <a:cxn ang="0">
                      <a:pos x="12" y="132"/>
                    </a:cxn>
                    <a:cxn ang="0">
                      <a:pos x="23" y="137"/>
                    </a:cxn>
                    <a:cxn ang="0">
                      <a:pos x="32" y="144"/>
                    </a:cxn>
                    <a:cxn ang="0">
                      <a:pos x="43" y="130"/>
                    </a:cxn>
                    <a:cxn ang="0">
                      <a:pos x="46" y="83"/>
                    </a:cxn>
                    <a:cxn ang="0">
                      <a:pos x="46" y="48"/>
                    </a:cxn>
                    <a:cxn ang="0">
                      <a:pos x="43" y="14"/>
                    </a:cxn>
                    <a:cxn ang="0">
                      <a:pos x="24" y="7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158" h="165">
                      <a:moveTo>
                        <a:pt x="24" y="0"/>
                      </a:moveTo>
                      <a:cubicBezTo>
                        <a:pt x="68" y="0"/>
                        <a:pt x="113" y="0"/>
                        <a:pt x="158" y="0"/>
                      </a:cubicBezTo>
                      <a:cubicBezTo>
                        <a:pt x="158" y="2"/>
                        <a:pt x="158" y="4"/>
                        <a:pt x="158" y="7"/>
                      </a:cubicBezTo>
                      <a:cubicBezTo>
                        <a:pt x="150" y="7"/>
                        <a:pt x="145" y="7"/>
                        <a:pt x="143" y="9"/>
                      </a:cubicBezTo>
                      <a:cubicBezTo>
                        <a:pt x="141" y="11"/>
                        <a:pt x="139" y="13"/>
                        <a:pt x="137" y="15"/>
                      </a:cubicBezTo>
                      <a:cubicBezTo>
                        <a:pt x="136" y="17"/>
                        <a:pt x="135" y="25"/>
                        <a:pt x="135" y="38"/>
                      </a:cubicBezTo>
                      <a:cubicBezTo>
                        <a:pt x="135" y="67"/>
                        <a:pt x="135" y="95"/>
                        <a:pt x="135" y="124"/>
                      </a:cubicBezTo>
                      <a:cubicBezTo>
                        <a:pt x="135" y="137"/>
                        <a:pt x="136" y="144"/>
                        <a:pt x="137" y="146"/>
                      </a:cubicBezTo>
                      <a:cubicBezTo>
                        <a:pt x="138" y="149"/>
                        <a:pt x="140" y="151"/>
                        <a:pt x="143" y="153"/>
                      </a:cubicBezTo>
                      <a:cubicBezTo>
                        <a:pt x="145" y="155"/>
                        <a:pt x="150" y="156"/>
                        <a:pt x="158" y="156"/>
                      </a:cubicBezTo>
                      <a:cubicBezTo>
                        <a:pt x="158" y="158"/>
                        <a:pt x="158" y="160"/>
                        <a:pt x="158" y="162"/>
                      </a:cubicBezTo>
                      <a:cubicBezTo>
                        <a:pt x="132" y="162"/>
                        <a:pt x="106" y="162"/>
                        <a:pt x="80" y="162"/>
                      </a:cubicBezTo>
                      <a:cubicBezTo>
                        <a:pt x="80" y="160"/>
                        <a:pt x="80" y="158"/>
                        <a:pt x="80" y="156"/>
                      </a:cubicBezTo>
                      <a:cubicBezTo>
                        <a:pt x="88" y="156"/>
                        <a:pt x="94" y="155"/>
                        <a:pt x="98" y="154"/>
                      </a:cubicBezTo>
                      <a:cubicBezTo>
                        <a:pt x="101" y="153"/>
                        <a:pt x="103" y="151"/>
                        <a:pt x="105" y="147"/>
                      </a:cubicBezTo>
                      <a:cubicBezTo>
                        <a:pt x="107" y="144"/>
                        <a:pt x="108" y="136"/>
                        <a:pt x="108" y="124"/>
                      </a:cubicBezTo>
                      <a:cubicBezTo>
                        <a:pt x="108" y="87"/>
                        <a:pt x="108" y="49"/>
                        <a:pt x="108" y="11"/>
                      </a:cubicBezTo>
                      <a:cubicBezTo>
                        <a:pt x="91" y="11"/>
                        <a:pt x="75" y="11"/>
                        <a:pt x="58" y="11"/>
                      </a:cubicBezTo>
                      <a:cubicBezTo>
                        <a:pt x="58" y="34"/>
                        <a:pt x="58" y="57"/>
                        <a:pt x="58" y="80"/>
                      </a:cubicBezTo>
                      <a:cubicBezTo>
                        <a:pt x="58" y="106"/>
                        <a:pt x="57" y="124"/>
                        <a:pt x="55" y="134"/>
                      </a:cubicBezTo>
                      <a:cubicBezTo>
                        <a:pt x="53" y="145"/>
                        <a:pt x="49" y="152"/>
                        <a:pt x="42" y="157"/>
                      </a:cubicBezTo>
                      <a:cubicBezTo>
                        <a:pt x="36" y="163"/>
                        <a:pt x="29" y="165"/>
                        <a:pt x="21" y="165"/>
                      </a:cubicBezTo>
                      <a:cubicBezTo>
                        <a:pt x="7" y="165"/>
                        <a:pt x="0" y="159"/>
                        <a:pt x="0" y="146"/>
                      </a:cubicBezTo>
                      <a:cubicBezTo>
                        <a:pt x="0" y="142"/>
                        <a:pt x="1" y="139"/>
                        <a:pt x="3" y="136"/>
                      </a:cubicBezTo>
                      <a:cubicBezTo>
                        <a:pt x="5" y="133"/>
                        <a:pt x="8" y="132"/>
                        <a:pt x="12" y="132"/>
                      </a:cubicBezTo>
                      <a:cubicBezTo>
                        <a:pt x="16" y="132"/>
                        <a:pt x="19" y="133"/>
                        <a:pt x="23" y="137"/>
                      </a:cubicBezTo>
                      <a:cubicBezTo>
                        <a:pt x="27" y="141"/>
                        <a:pt x="30" y="144"/>
                        <a:pt x="32" y="144"/>
                      </a:cubicBezTo>
                      <a:cubicBezTo>
                        <a:pt x="37" y="144"/>
                        <a:pt x="41" y="139"/>
                        <a:pt x="43" y="130"/>
                      </a:cubicBezTo>
                      <a:cubicBezTo>
                        <a:pt x="45" y="121"/>
                        <a:pt x="46" y="106"/>
                        <a:pt x="46" y="83"/>
                      </a:cubicBezTo>
                      <a:cubicBezTo>
                        <a:pt x="46" y="71"/>
                        <a:pt x="46" y="60"/>
                        <a:pt x="46" y="48"/>
                      </a:cubicBezTo>
                      <a:cubicBezTo>
                        <a:pt x="46" y="29"/>
                        <a:pt x="45" y="18"/>
                        <a:pt x="43" y="14"/>
                      </a:cubicBezTo>
                      <a:cubicBezTo>
                        <a:pt x="40" y="10"/>
                        <a:pt x="34" y="8"/>
                        <a:pt x="24" y="7"/>
                      </a:cubicBezTo>
                      <a:cubicBezTo>
                        <a:pt x="24" y="4"/>
                        <a:pt x="24" y="2"/>
                        <a:pt x="24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5" name="Freeform 921"/>
                <p:cNvSpPr>
                  <a:spLocks noEditPoints="1"/>
                </p:cNvSpPr>
                <p:nvPr/>
              </p:nvSpPr>
              <p:spPr bwMode="auto">
                <a:xfrm>
                  <a:off x="2696" y="115"/>
                  <a:ext cx="135" cy="162"/>
                </a:xfrm>
                <a:custGeom>
                  <a:avLst/>
                  <a:gdLst/>
                  <a:ahLst/>
                  <a:cxnLst>
                    <a:cxn ang="0">
                      <a:pos x="339" y="482"/>
                    </a:cxn>
                    <a:cxn ang="0">
                      <a:pos x="467" y="480"/>
                    </a:cxn>
                    <a:cxn ang="0">
                      <a:pos x="922" y="778"/>
                    </a:cxn>
                    <a:cxn ang="0">
                      <a:pos x="812" y="999"/>
                    </a:cxn>
                    <a:cxn ang="0">
                      <a:pos x="491" y="1083"/>
                    </a:cxn>
                    <a:cxn ang="0">
                      <a:pos x="0" y="1083"/>
                    </a:cxn>
                    <a:cxn ang="0">
                      <a:pos x="0" y="1039"/>
                    </a:cxn>
                    <a:cxn ang="0">
                      <a:pos x="128" y="1000"/>
                    </a:cxn>
                    <a:cxn ang="0">
                      <a:pos x="155" y="829"/>
                    </a:cxn>
                    <a:cxn ang="0">
                      <a:pos x="155" y="254"/>
                    </a:cxn>
                    <a:cxn ang="0">
                      <a:pos x="143" y="104"/>
                    </a:cxn>
                    <a:cxn ang="0">
                      <a:pos x="105" y="63"/>
                    </a:cxn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535" y="0"/>
                    </a:cxn>
                    <a:cxn ang="0">
                      <a:pos x="535" y="45"/>
                    </a:cxn>
                    <a:cxn ang="0">
                      <a:pos x="398" y="58"/>
                    </a:cxn>
                    <a:cxn ang="0">
                      <a:pos x="356" y="93"/>
                    </a:cxn>
                    <a:cxn ang="0">
                      <a:pos x="339" y="254"/>
                    </a:cxn>
                    <a:cxn ang="0">
                      <a:pos x="339" y="482"/>
                    </a:cxn>
                    <a:cxn ang="0">
                      <a:pos x="339" y="989"/>
                    </a:cxn>
                    <a:cxn ang="0">
                      <a:pos x="458" y="1006"/>
                    </a:cxn>
                    <a:cxn ang="0">
                      <a:pos x="639" y="943"/>
                    </a:cxn>
                    <a:cxn ang="0">
                      <a:pos x="709" y="785"/>
                    </a:cxn>
                    <a:cxn ang="0">
                      <a:pos x="411" y="558"/>
                    </a:cxn>
                    <a:cxn ang="0">
                      <a:pos x="339" y="559"/>
                    </a:cxn>
                    <a:cxn ang="0">
                      <a:pos x="339" y="989"/>
                    </a:cxn>
                  </a:cxnLst>
                  <a:rect l="0" t="0" r="r" b="b"/>
                  <a:pathLst>
                    <a:path w="922" h="1083">
                      <a:moveTo>
                        <a:pt x="339" y="482"/>
                      </a:moveTo>
                      <a:cubicBezTo>
                        <a:pt x="382" y="481"/>
                        <a:pt x="424" y="481"/>
                        <a:pt x="467" y="480"/>
                      </a:cubicBezTo>
                      <a:cubicBezTo>
                        <a:pt x="770" y="480"/>
                        <a:pt x="922" y="579"/>
                        <a:pt x="922" y="778"/>
                      </a:cubicBezTo>
                      <a:cubicBezTo>
                        <a:pt x="922" y="870"/>
                        <a:pt x="885" y="943"/>
                        <a:pt x="812" y="999"/>
                      </a:cubicBezTo>
                      <a:cubicBezTo>
                        <a:pt x="738" y="1055"/>
                        <a:pt x="631" y="1083"/>
                        <a:pt x="491" y="1083"/>
                      </a:cubicBezTo>
                      <a:cubicBezTo>
                        <a:pt x="328" y="1083"/>
                        <a:pt x="164" y="1083"/>
                        <a:pt x="0" y="1083"/>
                      </a:cubicBezTo>
                      <a:cubicBezTo>
                        <a:pt x="0" y="1068"/>
                        <a:pt x="0" y="1054"/>
                        <a:pt x="0" y="1039"/>
                      </a:cubicBezTo>
                      <a:cubicBezTo>
                        <a:pt x="66" y="1039"/>
                        <a:pt x="109" y="1026"/>
                        <a:pt x="128" y="1000"/>
                      </a:cubicBezTo>
                      <a:cubicBezTo>
                        <a:pt x="146" y="975"/>
                        <a:pt x="155" y="918"/>
                        <a:pt x="155" y="829"/>
                      </a:cubicBezTo>
                      <a:cubicBezTo>
                        <a:pt x="155" y="637"/>
                        <a:pt x="155" y="446"/>
                        <a:pt x="155" y="254"/>
                      </a:cubicBezTo>
                      <a:cubicBezTo>
                        <a:pt x="155" y="170"/>
                        <a:pt x="150" y="119"/>
                        <a:pt x="143" y="104"/>
                      </a:cubicBezTo>
                      <a:cubicBezTo>
                        <a:pt x="135" y="89"/>
                        <a:pt x="121" y="76"/>
                        <a:pt x="105" y="63"/>
                      </a:cubicBezTo>
                      <a:cubicBezTo>
                        <a:pt x="88" y="51"/>
                        <a:pt x="53" y="45"/>
                        <a:pt x="0" y="45"/>
                      </a:cubicBezTo>
                      <a:cubicBezTo>
                        <a:pt x="0" y="30"/>
                        <a:pt x="0" y="15"/>
                        <a:pt x="0" y="0"/>
                      </a:cubicBezTo>
                      <a:cubicBezTo>
                        <a:pt x="178" y="0"/>
                        <a:pt x="357" y="0"/>
                        <a:pt x="535" y="0"/>
                      </a:cubicBezTo>
                      <a:cubicBezTo>
                        <a:pt x="535" y="15"/>
                        <a:pt x="535" y="30"/>
                        <a:pt x="535" y="45"/>
                      </a:cubicBezTo>
                      <a:cubicBezTo>
                        <a:pt x="461" y="45"/>
                        <a:pt x="415" y="50"/>
                        <a:pt x="398" y="58"/>
                      </a:cubicBezTo>
                      <a:cubicBezTo>
                        <a:pt x="382" y="67"/>
                        <a:pt x="367" y="79"/>
                        <a:pt x="356" y="93"/>
                      </a:cubicBezTo>
                      <a:cubicBezTo>
                        <a:pt x="345" y="109"/>
                        <a:pt x="339" y="162"/>
                        <a:pt x="339" y="254"/>
                      </a:cubicBezTo>
                      <a:cubicBezTo>
                        <a:pt x="339" y="330"/>
                        <a:pt x="339" y="407"/>
                        <a:pt x="339" y="482"/>
                      </a:cubicBezTo>
                      <a:close/>
                      <a:moveTo>
                        <a:pt x="339" y="989"/>
                      </a:moveTo>
                      <a:cubicBezTo>
                        <a:pt x="379" y="1000"/>
                        <a:pt x="419" y="1006"/>
                        <a:pt x="458" y="1006"/>
                      </a:cubicBezTo>
                      <a:cubicBezTo>
                        <a:pt x="532" y="1006"/>
                        <a:pt x="593" y="985"/>
                        <a:pt x="639" y="943"/>
                      </a:cubicBezTo>
                      <a:cubicBezTo>
                        <a:pt x="685" y="902"/>
                        <a:pt x="709" y="849"/>
                        <a:pt x="709" y="785"/>
                      </a:cubicBezTo>
                      <a:cubicBezTo>
                        <a:pt x="709" y="633"/>
                        <a:pt x="609" y="558"/>
                        <a:pt x="411" y="558"/>
                      </a:cubicBezTo>
                      <a:cubicBezTo>
                        <a:pt x="395" y="558"/>
                        <a:pt x="369" y="558"/>
                        <a:pt x="339" y="559"/>
                      </a:cubicBezTo>
                      <a:cubicBezTo>
                        <a:pt x="339" y="703"/>
                        <a:pt x="339" y="846"/>
                        <a:pt x="339" y="989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6" name="Freeform 922"/>
                <p:cNvSpPr>
                  <a:spLocks/>
                </p:cNvSpPr>
                <p:nvPr/>
              </p:nvSpPr>
              <p:spPr bwMode="auto">
                <a:xfrm>
                  <a:off x="2849" y="115"/>
                  <a:ext cx="164" cy="162"/>
                </a:xfrm>
                <a:custGeom>
                  <a:avLst/>
                  <a:gdLst/>
                  <a:ahLst/>
                  <a:cxnLst>
                    <a:cxn ang="0">
                      <a:pos x="49" y="72"/>
                    </a:cxn>
                    <a:cxn ang="0">
                      <a:pos x="114" y="72"/>
                    </a:cxn>
                    <a:cxn ang="0">
                      <a:pos x="114" y="38"/>
                    </a:cxn>
                    <a:cxn ang="0">
                      <a:pos x="113" y="18"/>
                    </a:cxn>
                    <a:cxn ang="0">
                      <a:pos x="108" y="10"/>
                    </a:cxn>
                    <a:cxn ang="0">
                      <a:pos x="92" y="7"/>
                    </a:cxn>
                    <a:cxn ang="0">
                      <a:pos x="92" y="0"/>
                    </a:cxn>
                    <a:cxn ang="0">
                      <a:pos x="164" y="0"/>
                    </a:cxn>
                    <a:cxn ang="0">
                      <a:pos x="164" y="7"/>
                    </a:cxn>
                    <a:cxn ang="0">
                      <a:pos x="149" y="9"/>
                    </a:cxn>
                    <a:cxn ang="0">
                      <a:pos x="143" y="16"/>
                    </a:cxn>
                    <a:cxn ang="0">
                      <a:pos x="141" y="38"/>
                    </a:cxn>
                    <a:cxn ang="0">
                      <a:pos x="141" y="124"/>
                    </a:cxn>
                    <a:cxn ang="0">
                      <a:pos x="143" y="145"/>
                    </a:cxn>
                    <a:cxn ang="0">
                      <a:pos x="149" y="152"/>
                    </a:cxn>
                    <a:cxn ang="0">
                      <a:pos x="164" y="156"/>
                    </a:cxn>
                    <a:cxn ang="0">
                      <a:pos x="164" y="162"/>
                    </a:cxn>
                    <a:cxn ang="0">
                      <a:pos x="92" y="162"/>
                    </a:cxn>
                    <a:cxn ang="0">
                      <a:pos x="92" y="156"/>
                    </a:cxn>
                    <a:cxn ang="0">
                      <a:pos x="110" y="150"/>
                    </a:cxn>
                    <a:cxn ang="0">
                      <a:pos x="114" y="124"/>
                    </a:cxn>
                    <a:cxn ang="0">
                      <a:pos x="114" y="84"/>
                    </a:cxn>
                    <a:cxn ang="0">
                      <a:pos x="49" y="84"/>
                    </a:cxn>
                    <a:cxn ang="0">
                      <a:pos x="49" y="124"/>
                    </a:cxn>
                    <a:cxn ang="0">
                      <a:pos x="51" y="145"/>
                    </a:cxn>
                    <a:cxn ang="0">
                      <a:pos x="57" y="152"/>
                    </a:cxn>
                    <a:cxn ang="0">
                      <a:pos x="72" y="156"/>
                    </a:cxn>
                    <a:cxn ang="0">
                      <a:pos x="72" y="162"/>
                    </a:cxn>
                    <a:cxn ang="0">
                      <a:pos x="0" y="162"/>
                    </a:cxn>
                    <a:cxn ang="0">
                      <a:pos x="0" y="156"/>
                    </a:cxn>
                    <a:cxn ang="0">
                      <a:pos x="18" y="150"/>
                    </a:cxn>
                    <a:cxn ang="0">
                      <a:pos x="22" y="124"/>
                    </a:cxn>
                    <a:cxn ang="0">
                      <a:pos x="22" y="38"/>
                    </a:cxn>
                    <a:cxn ang="0">
                      <a:pos x="21" y="18"/>
                    </a:cxn>
                    <a:cxn ang="0">
                      <a:pos x="15" y="10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72" y="0"/>
                    </a:cxn>
                    <a:cxn ang="0">
                      <a:pos x="72" y="7"/>
                    </a:cxn>
                    <a:cxn ang="0">
                      <a:pos x="58" y="9"/>
                    </a:cxn>
                    <a:cxn ang="0">
                      <a:pos x="51" y="16"/>
                    </a:cxn>
                    <a:cxn ang="0">
                      <a:pos x="49" y="38"/>
                    </a:cxn>
                    <a:cxn ang="0">
                      <a:pos x="49" y="72"/>
                    </a:cxn>
                  </a:cxnLst>
                  <a:rect l="0" t="0" r="r" b="b"/>
                  <a:pathLst>
                    <a:path w="164" h="162">
                      <a:moveTo>
                        <a:pt x="49" y="72"/>
                      </a:moveTo>
                      <a:cubicBezTo>
                        <a:pt x="71" y="72"/>
                        <a:pt x="93" y="72"/>
                        <a:pt x="114" y="72"/>
                      </a:cubicBezTo>
                      <a:cubicBezTo>
                        <a:pt x="114" y="61"/>
                        <a:pt x="114" y="49"/>
                        <a:pt x="114" y="38"/>
                      </a:cubicBezTo>
                      <a:cubicBezTo>
                        <a:pt x="114" y="28"/>
                        <a:pt x="114" y="21"/>
                        <a:pt x="113" y="18"/>
                      </a:cubicBezTo>
                      <a:cubicBezTo>
                        <a:pt x="112" y="15"/>
                        <a:pt x="111" y="12"/>
                        <a:pt x="108" y="10"/>
                      </a:cubicBezTo>
                      <a:cubicBezTo>
                        <a:pt x="104" y="8"/>
                        <a:pt x="99" y="7"/>
                        <a:pt x="92" y="7"/>
                      </a:cubicBezTo>
                      <a:cubicBezTo>
                        <a:pt x="92" y="4"/>
                        <a:pt x="92" y="2"/>
                        <a:pt x="92" y="0"/>
                      </a:cubicBezTo>
                      <a:cubicBezTo>
                        <a:pt x="116" y="0"/>
                        <a:pt x="140" y="0"/>
                        <a:pt x="164" y="0"/>
                      </a:cubicBezTo>
                      <a:cubicBezTo>
                        <a:pt x="164" y="2"/>
                        <a:pt x="164" y="4"/>
                        <a:pt x="164" y="7"/>
                      </a:cubicBezTo>
                      <a:cubicBezTo>
                        <a:pt x="157" y="7"/>
                        <a:pt x="152" y="8"/>
                        <a:pt x="149" y="9"/>
                      </a:cubicBezTo>
                      <a:cubicBezTo>
                        <a:pt x="146" y="11"/>
                        <a:pt x="144" y="13"/>
                        <a:pt x="143" y="16"/>
                      </a:cubicBezTo>
                      <a:cubicBezTo>
                        <a:pt x="142" y="19"/>
                        <a:pt x="141" y="27"/>
                        <a:pt x="141" y="38"/>
                      </a:cubicBezTo>
                      <a:cubicBezTo>
                        <a:pt x="141" y="67"/>
                        <a:pt x="141" y="95"/>
                        <a:pt x="141" y="124"/>
                      </a:cubicBezTo>
                      <a:cubicBezTo>
                        <a:pt x="141" y="134"/>
                        <a:pt x="142" y="141"/>
                        <a:pt x="143" y="145"/>
                      </a:cubicBezTo>
                      <a:cubicBezTo>
                        <a:pt x="144" y="148"/>
                        <a:pt x="146" y="151"/>
                        <a:pt x="149" y="152"/>
                      </a:cubicBezTo>
                      <a:cubicBezTo>
                        <a:pt x="152" y="155"/>
                        <a:pt x="157" y="156"/>
                        <a:pt x="164" y="156"/>
                      </a:cubicBezTo>
                      <a:cubicBezTo>
                        <a:pt x="164" y="158"/>
                        <a:pt x="164" y="160"/>
                        <a:pt x="164" y="162"/>
                      </a:cubicBezTo>
                      <a:cubicBezTo>
                        <a:pt x="140" y="162"/>
                        <a:pt x="116" y="162"/>
                        <a:pt x="92" y="162"/>
                      </a:cubicBezTo>
                      <a:cubicBezTo>
                        <a:pt x="92" y="160"/>
                        <a:pt x="92" y="158"/>
                        <a:pt x="92" y="156"/>
                      </a:cubicBezTo>
                      <a:cubicBezTo>
                        <a:pt x="101" y="156"/>
                        <a:pt x="107" y="154"/>
                        <a:pt x="110" y="150"/>
                      </a:cubicBezTo>
                      <a:cubicBezTo>
                        <a:pt x="113" y="147"/>
                        <a:pt x="114" y="138"/>
                        <a:pt x="114" y="124"/>
                      </a:cubicBezTo>
                      <a:cubicBezTo>
                        <a:pt x="114" y="111"/>
                        <a:pt x="114" y="97"/>
                        <a:pt x="114" y="84"/>
                      </a:cubicBezTo>
                      <a:cubicBezTo>
                        <a:pt x="93" y="84"/>
                        <a:pt x="71" y="84"/>
                        <a:pt x="49" y="84"/>
                      </a:cubicBezTo>
                      <a:cubicBezTo>
                        <a:pt x="49" y="97"/>
                        <a:pt x="49" y="111"/>
                        <a:pt x="49" y="124"/>
                      </a:cubicBezTo>
                      <a:cubicBezTo>
                        <a:pt x="49" y="134"/>
                        <a:pt x="50" y="141"/>
                        <a:pt x="51" y="145"/>
                      </a:cubicBezTo>
                      <a:cubicBezTo>
                        <a:pt x="52" y="148"/>
                        <a:pt x="54" y="151"/>
                        <a:pt x="57" y="152"/>
                      </a:cubicBezTo>
                      <a:cubicBezTo>
                        <a:pt x="60" y="155"/>
                        <a:pt x="65" y="156"/>
                        <a:pt x="72" y="156"/>
                      </a:cubicBezTo>
                      <a:cubicBezTo>
                        <a:pt x="72" y="158"/>
                        <a:pt x="72" y="160"/>
                        <a:pt x="72" y="162"/>
                      </a:cubicBezTo>
                      <a:cubicBezTo>
                        <a:pt x="48" y="162"/>
                        <a:pt x="24" y="162"/>
                        <a:pt x="0" y="162"/>
                      </a:cubicBezTo>
                      <a:cubicBezTo>
                        <a:pt x="0" y="160"/>
                        <a:pt x="0" y="158"/>
                        <a:pt x="0" y="156"/>
                      </a:cubicBezTo>
                      <a:cubicBezTo>
                        <a:pt x="9" y="156"/>
                        <a:pt x="16" y="154"/>
                        <a:pt x="18" y="150"/>
                      </a:cubicBezTo>
                      <a:cubicBezTo>
                        <a:pt x="21" y="146"/>
                        <a:pt x="22" y="138"/>
                        <a:pt x="22" y="124"/>
                      </a:cubicBezTo>
                      <a:cubicBezTo>
                        <a:pt x="22" y="95"/>
                        <a:pt x="22" y="67"/>
                        <a:pt x="22" y="38"/>
                      </a:cubicBezTo>
                      <a:cubicBezTo>
                        <a:pt x="22" y="28"/>
                        <a:pt x="22" y="21"/>
                        <a:pt x="21" y="18"/>
                      </a:cubicBezTo>
                      <a:cubicBezTo>
                        <a:pt x="21" y="14"/>
                        <a:pt x="18" y="12"/>
                        <a:pt x="15" y="10"/>
                      </a:cubicBezTo>
                      <a:cubicBezTo>
                        <a:pt x="12" y="8"/>
                        <a:pt x="7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24" y="0"/>
                        <a:pt x="48" y="0"/>
                        <a:pt x="72" y="0"/>
                      </a:cubicBezTo>
                      <a:cubicBezTo>
                        <a:pt x="72" y="2"/>
                        <a:pt x="72" y="4"/>
                        <a:pt x="72" y="7"/>
                      </a:cubicBezTo>
                      <a:cubicBezTo>
                        <a:pt x="65" y="7"/>
                        <a:pt x="61" y="8"/>
                        <a:pt x="58" y="9"/>
                      </a:cubicBezTo>
                      <a:cubicBezTo>
                        <a:pt x="54" y="11"/>
                        <a:pt x="52" y="13"/>
                        <a:pt x="51" y="16"/>
                      </a:cubicBezTo>
                      <a:cubicBezTo>
                        <a:pt x="50" y="19"/>
                        <a:pt x="49" y="27"/>
                        <a:pt x="49" y="38"/>
                      </a:cubicBezTo>
                      <a:cubicBezTo>
                        <a:pt x="49" y="49"/>
                        <a:pt x="49" y="61"/>
                        <a:pt x="49" y="72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7" name="Freeform 923"/>
                <p:cNvSpPr>
                  <a:spLocks noEditPoints="1"/>
                </p:cNvSpPr>
                <p:nvPr/>
              </p:nvSpPr>
              <p:spPr bwMode="auto">
                <a:xfrm>
                  <a:off x="3032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5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0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0" y="287"/>
                    </a:cxn>
                    <a:cxn ang="0">
                      <a:pos x="254" y="70"/>
                    </a:cxn>
                    <a:cxn ang="0">
                      <a:pos x="495" y="0"/>
                    </a:cxn>
                    <a:cxn ang="0">
                      <a:pos x="460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7" y="893"/>
                    </a:cxn>
                    <a:cxn ang="0">
                      <a:pos x="531" y="1064"/>
                    </a:cxn>
                    <a:cxn ang="0">
                      <a:pos x="709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0" y="77"/>
                    </a:cxn>
                  </a:cxnLst>
                  <a:rect l="0" t="0" r="r" b="b"/>
                  <a:pathLst>
                    <a:path w="987" h="1148">
                      <a:moveTo>
                        <a:pt x="495" y="0"/>
                      </a:moveTo>
                      <a:cubicBezTo>
                        <a:pt x="650" y="0"/>
                        <a:pt x="775" y="62"/>
                        <a:pt x="868" y="187"/>
                      </a:cubicBezTo>
                      <a:cubicBezTo>
                        <a:pt x="946" y="294"/>
                        <a:pt x="987" y="415"/>
                        <a:pt x="987" y="554"/>
                      </a:cubicBezTo>
                      <a:cubicBezTo>
                        <a:pt x="987" y="650"/>
                        <a:pt x="964" y="748"/>
                        <a:pt x="921" y="848"/>
                      </a:cubicBezTo>
                      <a:cubicBezTo>
                        <a:pt x="879" y="947"/>
                        <a:pt x="817" y="1020"/>
                        <a:pt x="740" y="1072"/>
                      </a:cubicBezTo>
                      <a:cubicBezTo>
                        <a:pt x="664" y="1123"/>
                        <a:pt x="577" y="1148"/>
                        <a:pt x="483" y="1148"/>
                      </a:cubicBezTo>
                      <a:cubicBezTo>
                        <a:pt x="328" y="1148"/>
                        <a:pt x="204" y="1084"/>
                        <a:pt x="115" y="953"/>
                      </a:cubicBezTo>
                      <a:cubicBezTo>
                        <a:pt x="39" y="842"/>
                        <a:pt x="0" y="720"/>
                        <a:pt x="0" y="584"/>
                      </a:cubicBezTo>
                      <a:cubicBezTo>
                        <a:pt x="0" y="485"/>
                        <a:pt x="24" y="386"/>
                        <a:pt x="70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09" y="0"/>
                        <a:pt x="495" y="0"/>
                      </a:cubicBezTo>
                      <a:close/>
                      <a:moveTo>
                        <a:pt x="460" y="77"/>
                      </a:moveTo>
                      <a:cubicBezTo>
                        <a:pt x="421" y="77"/>
                        <a:pt x="380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1" y="308"/>
                        <a:pt x="208" y="387"/>
                        <a:pt x="208" y="485"/>
                      </a:cubicBezTo>
                      <a:cubicBezTo>
                        <a:pt x="208" y="642"/>
                        <a:pt x="239" y="777"/>
                        <a:pt x="297" y="893"/>
                      </a:cubicBezTo>
                      <a:cubicBezTo>
                        <a:pt x="355" y="1008"/>
                        <a:pt x="433" y="1064"/>
                        <a:pt x="531" y="1064"/>
                      </a:cubicBezTo>
                      <a:cubicBezTo>
                        <a:pt x="603" y="1064"/>
                        <a:pt x="663" y="1032"/>
                        <a:pt x="709" y="969"/>
                      </a:cubicBezTo>
                      <a:cubicBezTo>
                        <a:pt x="755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0" y="114"/>
                        <a:pt x="542" y="77"/>
                        <a:pt x="460" y="77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8" name="Freeform 924"/>
                <p:cNvSpPr>
                  <a:spLocks/>
                </p:cNvSpPr>
                <p:nvPr/>
              </p:nvSpPr>
              <p:spPr bwMode="auto">
                <a:xfrm>
                  <a:off x="3194" y="115"/>
                  <a:ext cx="130" cy="162"/>
                </a:xfrm>
                <a:custGeom>
                  <a:avLst/>
                  <a:gdLst/>
                  <a:ahLst/>
                  <a:cxnLst>
                    <a:cxn ang="0">
                      <a:pos x="124" y="0"/>
                    </a:cxn>
                    <a:cxn ang="0">
                      <a:pos x="130" y="44"/>
                    </a:cxn>
                    <a:cxn ang="0">
                      <a:pos x="123" y="44"/>
                    </a:cxn>
                    <a:cxn ang="0">
                      <a:pos x="110" y="17"/>
                    </a:cxn>
                    <a:cxn ang="0">
                      <a:pos x="84" y="11"/>
                    </a:cxn>
                    <a:cxn ang="0">
                      <a:pos x="52" y="11"/>
                    </a:cxn>
                    <a:cxn ang="0">
                      <a:pos x="52" y="124"/>
                    </a:cxn>
                    <a:cxn ang="0">
                      <a:pos x="54" y="146"/>
                    </a:cxn>
                    <a:cxn ang="0">
                      <a:pos x="59" y="153"/>
                    </a:cxn>
                    <a:cxn ang="0">
                      <a:pos x="75" y="156"/>
                    </a:cxn>
                    <a:cxn ang="0">
                      <a:pos x="75" y="162"/>
                    </a:cxn>
                    <a:cxn ang="0">
                      <a:pos x="0" y="162"/>
                    </a:cxn>
                    <a:cxn ang="0">
                      <a:pos x="0" y="156"/>
                    </a:cxn>
                    <a:cxn ang="0">
                      <a:pos x="20" y="150"/>
                    </a:cxn>
                    <a:cxn ang="0">
                      <a:pos x="25" y="124"/>
                    </a:cxn>
                    <a:cxn ang="0">
                      <a:pos x="25" y="38"/>
                    </a:cxn>
                    <a:cxn ang="0">
                      <a:pos x="23" y="16"/>
                    </a:cxn>
                    <a:cxn ang="0">
                      <a:pos x="17" y="9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124" y="0"/>
                    </a:cxn>
                  </a:cxnLst>
                  <a:rect l="0" t="0" r="r" b="b"/>
                  <a:pathLst>
                    <a:path w="130" h="162">
                      <a:moveTo>
                        <a:pt x="124" y="0"/>
                      </a:moveTo>
                      <a:cubicBezTo>
                        <a:pt x="126" y="15"/>
                        <a:pt x="128" y="29"/>
                        <a:pt x="130" y="44"/>
                      </a:cubicBezTo>
                      <a:cubicBezTo>
                        <a:pt x="127" y="44"/>
                        <a:pt x="125" y="44"/>
                        <a:pt x="123" y="44"/>
                      </a:cubicBezTo>
                      <a:cubicBezTo>
                        <a:pt x="119" y="29"/>
                        <a:pt x="114" y="20"/>
                        <a:pt x="110" y="17"/>
                      </a:cubicBezTo>
                      <a:cubicBezTo>
                        <a:pt x="106" y="13"/>
                        <a:pt x="97" y="11"/>
                        <a:pt x="84" y="11"/>
                      </a:cubicBezTo>
                      <a:cubicBezTo>
                        <a:pt x="73" y="11"/>
                        <a:pt x="62" y="11"/>
                        <a:pt x="52" y="11"/>
                      </a:cubicBezTo>
                      <a:cubicBezTo>
                        <a:pt x="52" y="49"/>
                        <a:pt x="52" y="87"/>
                        <a:pt x="52" y="124"/>
                      </a:cubicBezTo>
                      <a:cubicBezTo>
                        <a:pt x="52" y="137"/>
                        <a:pt x="52" y="144"/>
                        <a:pt x="54" y="146"/>
                      </a:cubicBezTo>
                      <a:cubicBezTo>
                        <a:pt x="55" y="149"/>
                        <a:pt x="57" y="151"/>
                        <a:pt x="59" y="153"/>
                      </a:cubicBezTo>
                      <a:cubicBezTo>
                        <a:pt x="62" y="155"/>
                        <a:pt x="67" y="156"/>
                        <a:pt x="75" y="156"/>
                      </a:cubicBezTo>
                      <a:cubicBezTo>
                        <a:pt x="75" y="158"/>
                        <a:pt x="75" y="160"/>
                        <a:pt x="75" y="162"/>
                      </a:cubicBezTo>
                      <a:cubicBezTo>
                        <a:pt x="50" y="162"/>
                        <a:pt x="25" y="162"/>
                        <a:pt x="0" y="162"/>
                      </a:cubicBezTo>
                      <a:cubicBezTo>
                        <a:pt x="0" y="160"/>
                        <a:pt x="0" y="158"/>
                        <a:pt x="0" y="156"/>
                      </a:cubicBezTo>
                      <a:cubicBezTo>
                        <a:pt x="10" y="155"/>
                        <a:pt x="17" y="154"/>
                        <a:pt x="20" y="150"/>
                      </a:cubicBezTo>
                      <a:cubicBezTo>
                        <a:pt x="23" y="147"/>
                        <a:pt x="25" y="138"/>
                        <a:pt x="25" y="124"/>
                      </a:cubicBezTo>
                      <a:cubicBezTo>
                        <a:pt x="25" y="95"/>
                        <a:pt x="25" y="67"/>
                        <a:pt x="25" y="38"/>
                      </a:cubicBezTo>
                      <a:cubicBezTo>
                        <a:pt x="25" y="27"/>
                        <a:pt x="24" y="19"/>
                        <a:pt x="23" y="16"/>
                      </a:cubicBezTo>
                      <a:cubicBezTo>
                        <a:pt x="22" y="13"/>
                        <a:pt x="20" y="10"/>
                        <a:pt x="17" y="9"/>
                      </a:cubicBezTo>
                      <a:cubicBezTo>
                        <a:pt x="14" y="8"/>
                        <a:pt x="8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41" y="0"/>
                        <a:pt x="82" y="0"/>
                        <a:pt x="124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49" name="Freeform 925"/>
                <p:cNvSpPr>
                  <a:spLocks noEditPoints="1"/>
                </p:cNvSpPr>
                <p:nvPr/>
              </p:nvSpPr>
              <p:spPr bwMode="auto">
                <a:xfrm>
                  <a:off x="3337" y="110"/>
                  <a:ext cx="145" cy="172"/>
                </a:xfrm>
                <a:custGeom>
                  <a:avLst/>
                  <a:gdLst/>
                  <a:ahLst/>
                  <a:cxnLst>
                    <a:cxn ang="0">
                      <a:pos x="494" y="0"/>
                    </a:cxn>
                    <a:cxn ang="0">
                      <a:pos x="868" y="187"/>
                    </a:cxn>
                    <a:cxn ang="0">
                      <a:pos x="987" y="554"/>
                    </a:cxn>
                    <a:cxn ang="0">
                      <a:pos x="921" y="848"/>
                    </a:cxn>
                    <a:cxn ang="0">
                      <a:pos x="740" y="1072"/>
                    </a:cxn>
                    <a:cxn ang="0">
                      <a:pos x="483" y="1148"/>
                    </a:cxn>
                    <a:cxn ang="0">
                      <a:pos x="115" y="953"/>
                    </a:cxn>
                    <a:cxn ang="0">
                      <a:pos x="0" y="584"/>
                    </a:cxn>
                    <a:cxn ang="0">
                      <a:pos x="71" y="287"/>
                    </a:cxn>
                    <a:cxn ang="0">
                      <a:pos x="254" y="70"/>
                    </a:cxn>
                    <a:cxn ang="0">
                      <a:pos x="494" y="0"/>
                    </a:cxn>
                    <a:cxn ang="0">
                      <a:pos x="460" y="77"/>
                    </a:cxn>
                    <a:cxn ang="0">
                      <a:pos x="342" y="113"/>
                    </a:cxn>
                    <a:cxn ang="0">
                      <a:pos x="245" y="245"/>
                    </a:cxn>
                    <a:cxn ang="0">
                      <a:pos x="208" y="485"/>
                    </a:cxn>
                    <a:cxn ang="0">
                      <a:pos x="297" y="893"/>
                    </a:cxn>
                    <a:cxn ang="0">
                      <a:pos x="531" y="1064"/>
                    </a:cxn>
                    <a:cxn ang="0">
                      <a:pos x="709" y="969"/>
                    </a:cxn>
                    <a:cxn ang="0">
                      <a:pos x="780" y="644"/>
                    </a:cxn>
                    <a:cxn ang="0">
                      <a:pos x="662" y="191"/>
                    </a:cxn>
                    <a:cxn ang="0">
                      <a:pos x="460" y="77"/>
                    </a:cxn>
                  </a:cxnLst>
                  <a:rect l="0" t="0" r="r" b="b"/>
                  <a:pathLst>
                    <a:path w="987" h="1148">
                      <a:moveTo>
                        <a:pt x="494" y="0"/>
                      </a:moveTo>
                      <a:cubicBezTo>
                        <a:pt x="650" y="0"/>
                        <a:pt x="775" y="62"/>
                        <a:pt x="868" y="187"/>
                      </a:cubicBezTo>
                      <a:cubicBezTo>
                        <a:pt x="946" y="294"/>
                        <a:pt x="987" y="415"/>
                        <a:pt x="987" y="554"/>
                      </a:cubicBezTo>
                      <a:cubicBezTo>
                        <a:pt x="987" y="650"/>
                        <a:pt x="964" y="748"/>
                        <a:pt x="921" y="848"/>
                      </a:cubicBezTo>
                      <a:cubicBezTo>
                        <a:pt x="879" y="947"/>
                        <a:pt x="817" y="1020"/>
                        <a:pt x="740" y="1072"/>
                      </a:cubicBezTo>
                      <a:cubicBezTo>
                        <a:pt x="664" y="1123"/>
                        <a:pt x="577" y="1148"/>
                        <a:pt x="483" y="1148"/>
                      </a:cubicBezTo>
                      <a:cubicBezTo>
                        <a:pt x="328" y="1148"/>
                        <a:pt x="205" y="1084"/>
                        <a:pt x="115" y="953"/>
                      </a:cubicBezTo>
                      <a:cubicBezTo>
                        <a:pt x="39" y="842"/>
                        <a:pt x="0" y="720"/>
                        <a:pt x="0" y="584"/>
                      </a:cubicBezTo>
                      <a:cubicBezTo>
                        <a:pt x="0" y="485"/>
                        <a:pt x="24" y="386"/>
                        <a:pt x="71" y="287"/>
                      </a:cubicBezTo>
                      <a:cubicBezTo>
                        <a:pt x="116" y="189"/>
                        <a:pt x="178" y="118"/>
                        <a:pt x="254" y="70"/>
                      </a:cubicBezTo>
                      <a:cubicBezTo>
                        <a:pt x="329" y="23"/>
                        <a:pt x="410" y="0"/>
                        <a:pt x="494" y="0"/>
                      </a:cubicBezTo>
                      <a:close/>
                      <a:moveTo>
                        <a:pt x="460" y="77"/>
                      </a:moveTo>
                      <a:cubicBezTo>
                        <a:pt x="421" y="77"/>
                        <a:pt x="380" y="88"/>
                        <a:pt x="342" y="113"/>
                      </a:cubicBezTo>
                      <a:cubicBezTo>
                        <a:pt x="302" y="139"/>
                        <a:pt x="269" y="182"/>
                        <a:pt x="245" y="245"/>
                      </a:cubicBezTo>
                      <a:cubicBezTo>
                        <a:pt x="220" y="308"/>
                        <a:pt x="208" y="387"/>
                        <a:pt x="208" y="485"/>
                      </a:cubicBezTo>
                      <a:cubicBezTo>
                        <a:pt x="208" y="642"/>
                        <a:pt x="239" y="777"/>
                        <a:pt x="297" y="893"/>
                      </a:cubicBezTo>
                      <a:cubicBezTo>
                        <a:pt x="355" y="1008"/>
                        <a:pt x="433" y="1064"/>
                        <a:pt x="531" y="1064"/>
                      </a:cubicBezTo>
                      <a:cubicBezTo>
                        <a:pt x="603" y="1064"/>
                        <a:pt x="663" y="1032"/>
                        <a:pt x="709" y="969"/>
                      </a:cubicBezTo>
                      <a:cubicBezTo>
                        <a:pt x="755" y="906"/>
                        <a:pt x="780" y="798"/>
                        <a:pt x="780" y="644"/>
                      </a:cubicBezTo>
                      <a:cubicBezTo>
                        <a:pt x="780" y="452"/>
                        <a:pt x="739" y="301"/>
                        <a:pt x="662" y="191"/>
                      </a:cubicBezTo>
                      <a:cubicBezTo>
                        <a:pt x="610" y="114"/>
                        <a:pt x="542" y="77"/>
                        <a:pt x="460" y="77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50" name="Freeform 926"/>
                <p:cNvSpPr>
                  <a:spLocks/>
                </p:cNvSpPr>
                <p:nvPr/>
              </p:nvSpPr>
              <p:spPr bwMode="auto">
                <a:xfrm>
                  <a:off x="3580" y="115"/>
                  <a:ext cx="163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0" y="0"/>
                    </a:cxn>
                    <a:cxn ang="0">
                      <a:pos x="70" y="6"/>
                    </a:cxn>
                    <a:cxn ang="0">
                      <a:pos x="66" y="6"/>
                    </a:cxn>
                    <a:cxn ang="0">
                      <a:pos x="55" y="10"/>
                    </a:cxn>
                    <a:cxn ang="0">
                      <a:pos x="51" y="18"/>
                    </a:cxn>
                    <a:cxn ang="0">
                      <a:pos x="57" y="38"/>
                    </a:cxn>
                    <a:cxn ang="0">
                      <a:pos x="93" y="120"/>
                    </a:cxn>
                    <a:cxn ang="0">
                      <a:pos x="127" y="30"/>
                    </a:cxn>
                    <a:cxn ang="0">
                      <a:pos x="130" y="15"/>
                    </a:cxn>
                    <a:cxn ang="0">
                      <a:pos x="129" y="11"/>
                    </a:cxn>
                    <a:cxn ang="0">
                      <a:pos x="124" y="8"/>
                    </a:cxn>
                    <a:cxn ang="0">
                      <a:pos x="115" y="6"/>
                    </a:cxn>
                    <a:cxn ang="0">
                      <a:pos x="115" y="0"/>
                    </a:cxn>
                    <a:cxn ang="0">
                      <a:pos x="163" y="0"/>
                    </a:cxn>
                    <a:cxn ang="0">
                      <a:pos x="163" y="6"/>
                    </a:cxn>
                    <a:cxn ang="0">
                      <a:pos x="154" y="9"/>
                    </a:cxn>
                    <a:cxn ang="0">
                      <a:pos x="147" y="17"/>
                    </a:cxn>
                    <a:cxn ang="0">
                      <a:pos x="141" y="31"/>
                    </a:cxn>
                    <a:cxn ang="0">
                      <a:pos x="80" y="193"/>
                    </a:cxn>
                    <a:cxn ang="0">
                      <a:pos x="57" y="229"/>
                    </a:cxn>
                    <a:cxn ang="0">
                      <a:pos x="29" y="241"/>
                    </a:cxn>
                    <a:cxn ang="0">
                      <a:pos x="14" y="235"/>
                    </a:cxn>
                    <a:cxn ang="0">
                      <a:pos x="7" y="221"/>
                    </a:cxn>
                    <a:cxn ang="0">
                      <a:pos x="12" y="209"/>
                    </a:cxn>
                    <a:cxn ang="0">
                      <a:pos x="24" y="204"/>
                    </a:cxn>
                    <a:cxn ang="0">
                      <a:pos x="39" y="208"/>
                    </a:cxn>
                    <a:cxn ang="0">
                      <a:pos x="47" y="211"/>
                    </a:cxn>
                    <a:cxn ang="0">
                      <a:pos x="58" y="205"/>
                    </a:cxn>
                    <a:cxn ang="0">
                      <a:pos x="70" y="184"/>
                    </a:cxn>
                    <a:cxn ang="0">
                      <a:pos x="80" y="156"/>
                    </a:cxn>
                    <a:cxn ang="0">
                      <a:pos x="26" y="33"/>
                    </a:cxn>
                    <a:cxn ang="0">
                      <a:pos x="18" y="20"/>
                    </a:cxn>
                    <a:cxn ang="0">
                      <a:pos x="12" y="11"/>
                    </a:cxn>
                    <a:cxn ang="0">
                      <a:pos x="0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3" h="241">
                      <a:moveTo>
                        <a:pt x="0" y="0"/>
                      </a:moveTo>
                      <a:cubicBezTo>
                        <a:pt x="23" y="0"/>
                        <a:pt x="46" y="0"/>
                        <a:pt x="70" y="0"/>
                      </a:cubicBezTo>
                      <a:cubicBezTo>
                        <a:pt x="70" y="2"/>
                        <a:pt x="70" y="4"/>
                        <a:pt x="70" y="6"/>
                      </a:cubicBezTo>
                      <a:cubicBezTo>
                        <a:pt x="68" y="6"/>
                        <a:pt x="67" y="6"/>
                        <a:pt x="66" y="6"/>
                      </a:cubicBezTo>
                      <a:cubicBezTo>
                        <a:pt x="61" y="6"/>
                        <a:pt x="58" y="8"/>
                        <a:pt x="55" y="10"/>
                      </a:cubicBezTo>
                      <a:cubicBezTo>
                        <a:pt x="53" y="12"/>
                        <a:pt x="51" y="15"/>
                        <a:pt x="51" y="18"/>
                      </a:cubicBezTo>
                      <a:cubicBezTo>
                        <a:pt x="51" y="23"/>
                        <a:pt x="53" y="29"/>
                        <a:pt x="57" y="38"/>
                      </a:cubicBezTo>
                      <a:cubicBezTo>
                        <a:pt x="69" y="65"/>
                        <a:pt x="81" y="92"/>
                        <a:pt x="93" y="120"/>
                      </a:cubicBezTo>
                      <a:cubicBezTo>
                        <a:pt x="104" y="90"/>
                        <a:pt x="116" y="60"/>
                        <a:pt x="127" y="30"/>
                      </a:cubicBezTo>
                      <a:cubicBezTo>
                        <a:pt x="129" y="25"/>
                        <a:pt x="130" y="20"/>
                        <a:pt x="130" y="15"/>
                      </a:cubicBezTo>
                      <a:cubicBezTo>
                        <a:pt x="130" y="13"/>
                        <a:pt x="129" y="12"/>
                        <a:pt x="129" y="11"/>
                      </a:cubicBezTo>
                      <a:cubicBezTo>
                        <a:pt x="128" y="9"/>
                        <a:pt x="126" y="8"/>
                        <a:pt x="124" y="8"/>
                      </a:cubicBezTo>
                      <a:cubicBezTo>
                        <a:pt x="123" y="7"/>
                        <a:pt x="119" y="6"/>
                        <a:pt x="115" y="6"/>
                      </a:cubicBezTo>
                      <a:cubicBezTo>
                        <a:pt x="115" y="4"/>
                        <a:pt x="115" y="2"/>
                        <a:pt x="115" y="0"/>
                      </a:cubicBezTo>
                      <a:cubicBezTo>
                        <a:pt x="131" y="0"/>
                        <a:pt x="147" y="0"/>
                        <a:pt x="163" y="0"/>
                      </a:cubicBezTo>
                      <a:cubicBezTo>
                        <a:pt x="163" y="2"/>
                        <a:pt x="163" y="4"/>
                        <a:pt x="163" y="6"/>
                      </a:cubicBezTo>
                      <a:cubicBezTo>
                        <a:pt x="159" y="7"/>
                        <a:pt x="156" y="8"/>
                        <a:pt x="154" y="9"/>
                      </a:cubicBezTo>
                      <a:cubicBezTo>
                        <a:pt x="152" y="11"/>
                        <a:pt x="150" y="13"/>
                        <a:pt x="147" y="17"/>
                      </a:cubicBezTo>
                      <a:cubicBezTo>
                        <a:pt x="146" y="19"/>
                        <a:pt x="144" y="23"/>
                        <a:pt x="141" y="31"/>
                      </a:cubicBezTo>
                      <a:cubicBezTo>
                        <a:pt x="121" y="85"/>
                        <a:pt x="100" y="139"/>
                        <a:pt x="80" y="193"/>
                      </a:cubicBezTo>
                      <a:cubicBezTo>
                        <a:pt x="74" y="209"/>
                        <a:pt x="67" y="220"/>
                        <a:pt x="57" y="229"/>
                      </a:cubicBezTo>
                      <a:cubicBezTo>
                        <a:pt x="48" y="237"/>
                        <a:pt x="38" y="241"/>
                        <a:pt x="29" y="241"/>
                      </a:cubicBezTo>
                      <a:cubicBezTo>
                        <a:pt x="23" y="241"/>
                        <a:pt x="18" y="239"/>
                        <a:pt x="14" y="235"/>
                      </a:cubicBezTo>
                      <a:cubicBezTo>
                        <a:pt x="10" y="230"/>
                        <a:pt x="7" y="226"/>
                        <a:pt x="7" y="221"/>
                      </a:cubicBezTo>
                      <a:cubicBezTo>
                        <a:pt x="7" y="216"/>
                        <a:pt x="9" y="212"/>
                        <a:pt x="12" y="209"/>
                      </a:cubicBezTo>
                      <a:cubicBezTo>
                        <a:pt x="15" y="206"/>
                        <a:pt x="19" y="204"/>
                        <a:pt x="24" y="204"/>
                      </a:cubicBezTo>
                      <a:cubicBezTo>
                        <a:pt x="28" y="204"/>
                        <a:pt x="33" y="205"/>
                        <a:pt x="39" y="208"/>
                      </a:cubicBezTo>
                      <a:cubicBezTo>
                        <a:pt x="43" y="210"/>
                        <a:pt x="46" y="211"/>
                        <a:pt x="47" y="211"/>
                      </a:cubicBezTo>
                      <a:cubicBezTo>
                        <a:pt x="50" y="211"/>
                        <a:pt x="54" y="209"/>
                        <a:pt x="58" y="205"/>
                      </a:cubicBezTo>
                      <a:cubicBezTo>
                        <a:pt x="62" y="202"/>
                        <a:pt x="66" y="194"/>
                        <a:pt x="70" y="184"/>
                      </a:cubicBezTo>
                      <a:cubicBezTo>
                        <a:pt x="73" y="175"/>
                        <a:pt x="77" y="165"/>
                        <a:pt x="80" y="156"/>
                      </a:cubicBezTo>
                      <a:cubicBezTo>
                        <a:pt x="63" y="115"/>
                        <a:pt x="44" y="74"/>
                        <a:pt x="26" y="33"/>
                      </a:cubicBezTo>
                      <a:cubicBezTo>
                        <a:pt x="25" y="30"/>
                        <a:pt x="22" y="25"/>
                        <a:pt x="18" y="20"/>
                      </a:cubicBezTo>
                      <a:cubicBezTo>
                        <a:pt x="16" y="16"/>
                        <a:pt x="14" y="13"/>
                        <a:pt x="12" y="11"/>
                      </a:cubicBezTo>
                      <a:cubicBezTo>
                        <a:pt x="9" y="9"/>
                        <a:pt x="5" y="8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51" name="Freeform 927"/>
                <p:cNvSpPr>
                  <a:spLocks/>
                </p:cNvSpPr>
                <p:nvPr/>
              </p:nvSpPr>
              <p:spPr bwMode="auto">
                <a:xfrm>
                  <a:off x="3750" y="115"/>
                  <a:ext cx="157" cy="162"/>
                </a:xfrm>
                <a:custGeom>
                  <a:avLst/>
                  <a:gdLst/>
                  <a:ahLst/>
                  <a:cxnLst>
                    <a:cxn ang="0">
                      <a:pos x="107" y="73"/>
                    </a:cxn>
                    <a:cxn ang="0">
                      <a:pos x="107" y="38"/>
                    </a:cxn>
                    <a:cxn ang="0">
                      <a:pos x="105" y="16"/>
                    </a:cxn>
                    <a:cxn ang="0">
                      <a:pos x="99" y="9"/>
                    </a:cxn>
                    <a:cxn ang="0">
                      <a:pos x="84" y="7"/>
                    </a:cxn>
                    <a:cxn ang="0">
                      <a:pos x="84" y="0"/>
                    </a:cxn>
                    <a:cxn ang="0">
                      <a:pos x="157" y="0"/>
                    </a:cxn>
                    <a:cxn ang="0">
                      <a:pos x="157" y="7"/>
                    </a:cxn>
                    <a:cxn ang="0">
                      <a:pos x="142" y="9"/>
                    </a:cxn>
                    <a:cxn ang="0">
                      <a:pos x="136" y="15"/>
                    </a:cxn>
                    <a:cxn ang="0">
                      <a:pos x="134" y="38"/>
                    </a:cxn>
                    <a:cxn ang="0">
                      <a:pos x="134" y="124"/>
                    </a:cxn>
                    <a:cxn ang="0">
                      <a:pos x="136" y="146"/>
                    </a:cxn>
                    <a:cxn ang="0">
                      <a:pos x="142" y="153"/>
                    </a:cxn>
                    <a:cxn ang="0">
                      <a:pos x="157" y="156"/>
                    </a:cxn>
                    <a:cxn ang="0">
                      <a:pos x="157" y="162"/>
                    </a:cxn>
                    <a:cxn ang="0">
                      <a:pos x="81" y="162"/>
                    </a:cxn>
                    <a:cxn ang="0">
                      <a:pos x="81" y="156"/>
                    </a:cxn>
                    <a:cxn ang="0">
                      <a:pos x="98" y="154"/>
                    </a:cxn>
                    <a:cxn ang="0">
                      <a:pos x="104" y="147"/>
                    </a:cxn>
                    <a:cxn ang="0">
                      <a:pos x="107" y="124"/>
                    </a:cxn>
                    <a:cxn ang="0">
                      <a:pos x="107" y="84"/>
                    </a:cxn>
                    <a:cxn ang="0">
                      <a:pos x="56" y="98"/>
                    </a:cxn>
                    <a:cxn ang="0">
                      <a:pos x="33" y="94"/>
                    </a:cxn>
                    <a:cxn ang="0">
                      <a:pos x="23" y="84"/>
                    </a:cxn>
                    <a:cxn ang="0">
                      <a:pos x="21" y="67"/>
                    </a:cxn>
                    <a:cxn ang="0">
                      <a:pos x="21" y="38"/>
                    </a:cxn>
                    <a:cxn ang="0">
                      <a:pos x="20" y="17"/>
                    </a:cxn>
                    <a:cxn ang="0">
                      <a:pos x="14" y="9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71" y="0"/>
                    </a:cxn>
                    <a:cxn ang="0">
                      <a:pos x="71" y="7"/>
                    </a:cxn>
                    <a:cxn ang="0">
                      <a:pos x="56" y="9"/>
                    </a:cxn>
                    <a:cxn ang="0">
                      <a:pos x="50" y="15"/>
                    </a:cxn>
                    <a:cxn ang="0">
                      <a:pos x="48" y="38"/>
                    </a:cxn>
                    <a:cxn ang="0">
                      <a:pos x="48" y="58"/>
                    </a:cxn>
                    <a:cxn ang="0">
                      <a:pos x="50" y="74"/>
                    </a:cxn>
                    <a:cxn ang="0">
                      <a:pos x="57" y="81"/>
                    </a:cxn>
                    <a:cxn ang="0">
                      <a:pos x="73" y="83"/>
                    </a:cxn>
                    <a:cxn ang="0">
                      <a:pos x="107" y="73"/>
                    </a:cxn>
                  </a:cxnLst>
                  <a:rect l="0" t="0" r="r" b="b"/>
                  <a:pathLst>
                    <a:path w="157" h="162">
                      <a:moveTo>
                        <a:pt x="107" y="73"/>
                      </a:moveTo>
                      <a:cubicBezTo>
                        <a:pt x="107" y="61"/>
                        <a:pt x="107" y="50"/>
                        <a:pt x="107" y="38"/>
                      </a:cubicBezTo>
                      <a:cubicBezTo>
                        <a:pt x="107" y="27"/>
                        <a:pt x="106" y="19"/>
                        <a:pt x="105" y="16"/>
                      </a:cubicBezTo>
                      <a:cubicBezTo>
                        <a:pt x="104" y="13"/>
                        <a:pt x="102" y="11"/>
                        <a:pt x="99" y="9"/>
                      </a:cubicBezTo>
                      <a:cubicBezTo>
                        <a:pt x="96" y="7"/>
                        <a:pt x="91" y="7"/>
                        <a:pt x="84" y="7"/>
                      </a:cubicBezTo>
                      <a:cubicBezTo>
                        <a:pt x="84" y="4"/>
                        <a:pt x="84" y="2"/>
                        <a:pt x="84" y="0"/>
                      </a:cubicBezTo>
                      <a:cubicBezTo>
                        <a:pt x="108" y="0"/>
                        <a:pt x="133" y="0"/>
                        <a:pt x="157" y="0"/>
                      </a:cubicBezTo>
                      <a:cubicBezTo>
                        <a:pt x="157" y="2"/>
                        <a:pt x="157" y="4"/>
                        <a:pt x="157" y="7"/>
                      </a:cubicBezTo>
                      <a:cubicBezTo>
                        <a:pt x="149" y="7"/>
                        <a:pt x="144" y="7"/>
                        <a:pt x="142" y="9"/>
                      </a:cubicBezTo>
                      <a:cubicBezTo>
                        <a:pt x="140" y="11"/>
                        <a:pt x="138" y="13"/>
                        <a:pt x="136" y="15"/>
                      </a:cubicBezTo>
                      <a:cubicBezTo>
                        <a:pt x="135" y="17"/>
                        <a:pt x="134" y="25"/>
                        <a:pt x="134" y="38"/>
                      </a:cubicBezTo>
                      <a:cubicBezTo>
                        <a:pt x="134" y="67"/>
                        <a:pt x="134" y="95"/>
                        <a:pt x="134" y="124"/>
                      </a:cubicBezTo>
                      <a:cubicBezTo>
                        <a:pt x="134" y="135"/>
                        <a:pt x="134" y="142"/>
                        <a:pt x="136" y="146"/>
                      </a:cubicBezTo>
                      <a:cubicBezTo>
                        <a:pt x="137" y="149"/>
                        <a:pt x="139" y="152"/>
                        <a:pt x="142" y="153"/>
                      </a:cubicBezTo>
                      <a:cubicBezTo>
                        <a:pt x="145" y="155"/>
                        <a:pt x="150" y="156"/>
                        <a:pt x="157" y="156"/>
                      </a:cubicBezTo>
                      <a:cubicBezTo>
                        <a:pt x="157" y="158"/>
                        <a:pt x="157" y="160"/>
                        <a:pt x="157" y="162"/>
                      </a:cubicBezTo>
                      <a:cubicBezTo>
                        <a:pt x="131" y="162"/>
                        <a:pt x="106" y="162"/>
                        <a:pt x="81" y="162"/>
                      </a:cubicBezTo>
                      <a:cubicBezTo>
                        <a:pt x="81" y="160"/>
                        <a:pt x="81" y="158"/>
                        <a:pt x="81" y="156"/>
                      </a:cubicBezTo>
                      <a:cubicBezTo>
                        <a:pt x="89" y="155"/>
                        <a:pt x="95" y="155"/>
                        <a:pt x="98" y="154"/>
                      </a:cubicBezTo>
                      <a:cubicBezTo>
                        <a:pt x="100" y="153"/>
                        <a:pt x="103" y="151"/>
                        <a:pt x="104" y="147"/>
                      </a:cubicBezTo>
                      <a:cubicBezTo>
                        <a:pt x="106" y="143"/>
                        <a:pt x="107" y="136"/>
                        <a:pt x="107" y="124"/>
                      </a:cubicBezTo>
                      <a:cubicBezTo>
                        <a:pt x="107" y="111"/>
                        <a:pt x="107" y="98"/>
                        <a:pt x="107" y="84"/>
                      </a:cubicBezTo>
                      <a:cubicBezTo>
                        <a:pt x="91" y="93"/>
                        <a:pt x="74" y="98"/>
                        <a:pt x="56" y="98"/>
                      </a:cubicBezTo>
                      <a:cubicBezTo>
                        <a:pt x="46" y="98"/>
                        <a:pt x="39" y="96"/>
                        <a:pt x="33" y="94"/>
                      </a:cubicBezTo>
                      <a:cubicBezTo>
                        <a:pt x="28" y="91"/>
                        <a:pt x="25" y="88"/>
                        <a:pt x="23" y="84"/>
                      </a:cubicBezTo>
                      <a:cubicBezTo>
                        <a:pt x="22" y="81"/>
                        <a:pt x="21" y="75"/>
                        <a:pt x="21" y="67"/>
                      </a:cubicBezTo>
                      <a:cubicBezTo>
                        <a:pt x="21" y="58"/>
                        <a:pt x="21" y="48"/>
                        <a:pt x="21" y="38"/>
                      </a:cubicBezTo>
                      <a:cubicBezTo>
                        <a:pt x="21" y="28"/>
                        <a:pt x="21" y="21"/>
                        <a:pt x="20" y="17"/>
                      </a:cubicBezTo>
                      <a:cubicBezTo>
                        <a:pt x="19" y="14"/>
                        <a:pt x="17" y="12"/>
                        <a:pt x="14" y="9"/>
                      </a:cubicBezTo>
                      <a:cubicBezTo>
                        <a:pt x="11" y="8"/>
                        <a:pt x="6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24" y="0"/>
                        <a:pt x="47" y="0"/>
                        <a:pt x="71" y="0"/>
                      </a:cubicBezTo>
                      <a:cubicBezTo>
                        <a:pt x="71" y="2"/>
                        <a:pt x="71" y="4"/>
                        <a:pt x="71" y="7"/>
                      </a:cubicBezTo>
                      <a:cubicBezTo>
                        <a:pt x="63" y="7"/>
                        <a:pt x="59" y="7"/>
                        <a:pt x="56" y="9"/>
                      </a:cubicBezTo>
                      <a:cubicBezTo>
                        <a:pt x="54" y="11"/>
                        <a:pt x="52" y="13"/>
                        <a:pt x="50" y="15"/>
                      </a:cubicBezTo>
                      <a:cubicBezTo>
                        <a:pt x="49" y="17"/>
                        <a:pt x="48" y="25"/>
                        <a:pt x="48" y="38"/>
                      </a:cubicBezTo>
                      <a:cubicBezTo>
                        <a:pt x="48" y="45"/>
                        <a:pt x="48" y="51"/>
                        <a:pt x="48" y="58"/>
                      </a:cubicBezTo>
                      <a:cubicBezTo>
                        <a:pt x="48" y="66"/>
                        <a:pt x="49" y="71"/>
                        <a:pt x="50" y="74"/>
                      </a:cubicBezTo>
                      <a:cubicBezTo>
                        <a:pt x="51" y="76"/>
                        <a:pt x="53" y="79"/>
                        <a:pt x="57" y="81"/>
                      </a:cubicBezTo>
                      <a:cubicBezTo>
                        <a:pt x="61" y="82"/>
                        <a:pt x="66" y="83"/>
                        <a:pt x="73" y="83"/>
                      </a:cubicBezTo>
                      <a:cubicBezTo>
                        <a:pt x="85" y="83"/>
                        <a:pt x="96" y="80"/>
                        <a:pt x="107" y="73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52" name="Freeform 928"/>
                <p:cNvSpPr>
                  <a:spLocks noEditPoints="1"/>
                </p:cNvSpPr>
                <p:nvPr/>
              </p:nvSpPr>
              <p:spPr bwMode="auto">
                <a:xfrm>
                  <a:off x="3927" y="110"/>
                  <a:ext cx="127" cy="172"/>
                </a:xfrm>
                <a:custGeom>
                  <a:avLst/>
                  <a:gdLst/>
                  <a:ahLst/>
                  <a:cxnLst>
                    <a:cxn ang="0">
                      <a:pos x="159" y="441"/>
                    </a:cxn>
                    <a:cxn ang="0">
                      <a:pos x="269" y="819"/>
                    </a:cxn>
                    <a:cxn ang="0">
                      <a:pos x="532" y="956"/>
                    </a:cxn>
                    <a:cxn ang="0">
                      <a:pos x="707" y="897"/>
                    </a:cxn>
                    <a:cxn ang="0">
                      <a:pos x="831" y="697"/>
                    </a:cxn>
                    <a:cxn ang="0">
                      <a:pos x="866" y="721"/>
                    </a:cxn>
                    <a:cxn ang="0">
                      <a:pos x="729" y="1015"/>
                    </a:cxn>
                    <a:cxn ang="0">
                      <a:pos x="447" y="1149"/>
                    </a:cxn>
                    <a:cxn ang="0">
                      <a:pos x="132" y="996"/>
                    </a:cxn>
                    <a:cxn ang="0">
                      <a:pos x="0" y="588"/>
                    </a:cxn>
                    <a:cxn ang="0">
                      <a:pos x="135" y="155"/>
                    </a:cxn>
                    <a:cxn ang="0">
                      <a:pos x="472" y="0"/>
                    </a:cxn>
                    <a:cxn ang="0">
                      <a:pos x="755" y="119"/>
                    </a:cxn>
                    <a:cxn ang="0">
                      <a:pos x="866" y="441"/>
                    </a:cxn>
                    <a:cxn ang="0">
                      <a:pos x="159" y="441"/>
                    </a:cxn>
                    <a:cxn ang="0">
                      <a:pos x="159" y="373"/>
                    </a:cxn>
                    <a:cxn ang="0">
                      <a:pos x="632" y="373"/>
                    </a:cxn>
                    <a:cxn ang="0">
                      <a:pos x="608" y="225"/>
                    </a:cxn>
                    <a:cxn ang="0">
                      <a:pos x="526" y="122"/>
                    </a:cxn>
                    <a:cxn ang="0">
                      <a:pos x="410" y="84"/>
                    </a:cxn>
                    <a:cxn ang="0">
                      <a:pos x="244" y="159"/>
                    </a:cxn>
                    <a:cxn ang="0">
                      <a:pos x="159" y="373"/>
                    </a:cxn>
                  </a:cxnLst>
                  <a:rect l="0" t="0" r="r" b="b"/>
                  <a:pathLst>
                    <a:path w="866" h="1149">
                      <a:moveTo>
                        <a:pt x="159" y="441"/>
                      </a:moveTo>
                      <a:cubicBezTo>
                        <a:pt x="158" y="602"/>
                        <a:pt x="196" y="728"/>
                        <a:pt x="269" y="819"/>
                      </a:cubicBezTo>
                      <a:cubicBezTo>
                        <a:pt x="343" y="911"/>
                        <a:pt x="431" y="956"/>
                        <a:pt x="532" y="956"/>
                      </a:cubicBezTo>
                      <a:cubicBezTo>
                        <a:pt x="599" y="956"/>
                        <a:pt x="657" y="936"/>
                        <a:pt x="707" y="897"/>
                      </a:cubicBezTo>
                      <a:cubicBezTo>
                        <a:pt x="755" y="858"/>
                        <a:pt x="798" y="792"/>
                        <a:pt x="831" y="697"/>
                      </a:cubicBezTo>
                      <a:cubicBezTo>
                        <a:pt x="842" y="706"/>
                        <a:pt x="854" y="713"/>
                        <a:pt x="866" y="721"/>
                      </a:cubicBezTo>
                      <a:cubicBezTo>
                        <a:pt x="850" y="828"/>
                        <a:pt x="803" y="926"/>
                        <a:pt x="729" y="1015"/>
                      </a:cubicBezTo>
                      <a:cubicBezTo>
                        <a:pt x="655" y="1105"/>
                        <a:pt x="559" y="1149"/>
                        <a:pt x="447" y="1149"/>
                      </a:cubicBezTo>
                      <a:cubicBezTo>
                        <a:pt x="324" y="1149"/>
                        <a:pt x="218" y="1099"/>
                        <a:pt x="132" y="996"/>
                      </a:cubicBezTo>
                      <a:cubicBezTo>
                        <a:pt x="44" y="895"/>
                        <a:pt x="0" y="760"/>
                        <a:pt x="0" y="588"/>
                      </a:cubicBezTo>
                      <a:cubicBezTo>
                        <a:pt x="0" y="403"/>
                        <a:pt x="46" y="260"/>
                        <a:pt x="135" y="155"/>
                      </a:cubicBezTo>
                      <a:cubicBezTo>
                        <a:pt x="223" y="51"/>
                        <a:pt x="337" y="0"/>
                        <a:pt x="472" y="0"/>
                      </a:cubicBezTo>
                      <a:cubicBezTo>
                        <a:pt x="588" y="0"/>
                        <a:pt x="682" y="40"/>
                        <a:pt x="755" y="119"/>
                      </a:cubicBezTo>
                      <a:cubicBezTo>
                        <a:pt x="828" y="200"/>
                        <a:pt x="866" y="307"/>
                        <a:pt x="866" y="441"/>
                      </a:cubicBezTo>
                      <a:cubicBezTo>
                        <a:pt x="629" y="441"/>
                        <a:pt x="394" y="441"/>
                        <a:pt x="159" y="441"/>
                      </a:cubicBezTo>
                      <a:close/>
                      <a:moveTo>
                        <a:pt x="159" y="373"/>
                      </a:moveTo>
                      <a:cubicBezTo>
                        <a:pt x="316" y="373"/>
                        <a:pt x="474" y="373"/>
                        <a:pt x="632" y="373"/>
                      </a:cubicBezTo>
                      <a:cubicBezTo>
                        <a:pt x="629" y="303"/>
                        <a:pt x="621" y="255"/>
                        <a:pt x="608" y="225"/>
                      </a:cubicBezTo>
                      <a:cubicBezTo>
                        <a:pt x="590" y="182"/>
                        <a:pt x="562" y="147"/>
                        <a:pt x="526" y="122"/>
                      </a:cubicBezTo>
                      <a:cubicBezTo>
                        <a:pt x="489" y="96"/>
                        <a:pt x="450" y="84"/>
                        <a:pt x="410" y="84"/>
                      </a:cubicBezTo>
                      <a:cubicBezTo>
                        <a:pt x="348" y="84"/>
                        <a:pt x="292" y="108"/>
                        <a:pt x="244" y="159"/>
                      </a:cubicBezTo>
                      <a:cubicBezTo>
                        <a:pt x="196" y="211"/>
                        <a:pt x="166" y="281"/>
                        <a:pt x="159" y="373"/>
                      </a:cubicBezTo>
                      <a:close/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53" name="Freeform 929"/>
                <p:cNvSpPr>
                  <a:spLocks/>
                </p:cNvSpPr>
                <p:nvPr/>
              </p:nvSpPr>
              <p:spPr bwMode="auto">
                <a:xfrm>
                  <a:off x="4070" y="11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50" y="72"/>
                    </a:cxn>
                    <a:cxn ang="0">
                      <a:pos x="115" y="72"/>
                    </a:cxn>
                    <a:cxn ang="0">
                      <a:pos x="115" y="38"/>
                    </a:cxn>
                    <a:cxn ang="0">
                      <a:pos x="114" y="18"/>
                    </a:cxn>
                    <a:cxn ang="0">
                      <a:pos x="109" y="10"/>
                    </a:cxn>
                    <a:cxn ang="0">
                      <a:pos x="92" y="7"/>
                    </a:cxn>
                    <a:cxn ang="0">
                      <a:pos x="92" y="0"/>
                    </a:cxn>
                    <a:cxn ang="0">
                      <a:pos x="165" y="0"/>
                    </a:cxn>
                    <a:cxn ang="0">
                      <a:pos x="165" y="7"/>
                    </a:cxn>
                    <a:cxn ang="0">
                      <a:pos x="150" y="9"/>
                    </a:cxn>
                    <a:cxn ang="0">
                      <a:pos x="144" y="16"/>
                    </a:cxn>
                    <a:cxn ang="0">
                      <a:pos x="142" y="38"/>
                    </a:cxn>
                    <a:cxn ang="0">
                      <a:pos x="142" y="124"/>
                    </a:cxn>
                    <a:cxn ang="0">
                      <a:pos x="144" y="145"/>
                    </a:cxn>
                    <a:cxn ang="0">
                      <a:pos x="149" y="152"/>
                    </a:cxn>
                    <a:cxn ang="0">
                      <a:pos x="165" y="156"/>
                    </a:cxn>
                    <a:cxn ang="0">
                      <a:pos x="165" y="162"/>
                    </a:cxn>
                    <a:cxn ang="0">
                      <a:pos x="92" y="162"/>
                    </a:cxn>
                    <a:cxn ang="0">
                      <a:pos x="92" y="156"/>
                    </a:cxn>
                    <a:cxn ang="0">
                      <a:pos x="111" y="150"/>
                    </a:cxn>
                    <a:cxn ang="0">
                      <a:pos x="115" y="124"/>
                    </a:cxn>
                    <a:cxn ang="0">
                      <a:pos x="115" y="84"/>
                    </a:cxn>
                    <a:cxn ang="0">
                      <a:pos x="50" y="84"/>
                    </a:cxn>
                    <a:cxn ang="0">
                      <a:pos x="50" y="124"/>
                    </a:cxn>
                    <a:cxn ang="0">
                      <a:pos x="52" y="145"/>
                    </a:cxn>
                    <a:cxn ang="0">
                      <a:pos x="58" y="152"/>
                    </a:cxn>
                    <a:cxn ang="0">
                      <a:pos x="73" y="156"/>
                    </a:cxn>
                    <a:cxn ang="0">
                      <a:pos x="73" y="162"/>
                    </a:cxn>
                    <a:cxn ang="0">
                      <a:pos x="0" y="162"/>
                    </a:cxn>
                    <a:cxn ang="0">
                      <a:pos x="0" y="156"/>
                    </a:cxn>
                    <a:cxn ang="0">
                      <a:pos x="19" y="150"/>
                    </a:cxn>
                    <a:cxn ang="0">
                      <a:pos x="23" y="124"/>
                    </a:cxn>
                    <a:cxn ang="0">
                      <a:pos x="23" y="38"/>
                    </a:cxn>
                    <a:cxn ang="0">
                      <a:pos x="22" y="18"/>
                    </a:cxn>
                    <a:cxn ang="0">
                      <a:pos x="16" y="10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73" y="0"/>
                    </a:cxn>
                    <a:cxn ang="0">
                      <a:pos x="73" y="7"/>
                    </a:cxn>
                    <a:cxn ang="0">
                      <a:pos x="58" y="9"/>
                    </a:cxn>
                    <a:cxn ang="0">
                      <a:pos x="52" y="16"/>
                    </a:cxn>
                    <a:cxn ang="0">
                      <a:pos x="50" y="38"/>
                    </a:cxn>
                    <a:cxn ang="0">
                      <a:pos x="50" y="72"/>
                    </a:cxn>
                  </a:cxnLst>
                  <a:rect l="0" t="0" r="r" b="b"/>
                  <a:pathLst>
                    <a:path w="165" h="162">
                      <a:moveTo>
                        <a:pt x="50" y="72"/>
                      </a:moveTo>
                      <a:cubicBezTo>
                        <a:pt x="72" y="72"/>
                        <a:pt x="94" y="72"/>
                        <a:pt x="115" y="72"/>
                      </a:cubicBezTo>
                      <a:cubicBezTo>
                        <a:pt x="115" y="61"/>
                        <a:pt x="115" y="49"/>
                        <a:pt x="115" y="38"/>
                      </a:cubicBezTo>
                      <a:cubicBezTo>
                        <a:pt x="115" y="28"/>
                        <a:pt x="115" y="21"/>
                        <a:pt x="114" y="18"/>
                      </a:cubicBezTo>
                      <a:cubicBezTo>
                        <a:pt x="113" y="15"/>
                        <a:pt x="111" y="12"/>
                        <a:pt x="109" y="10"/>
                      </a:cubicBezTo>
                      <a:cubicBezTo>
                        <a:pt x="105" y="8"/>
                        <a:pt x="100" y="7"/>
                        <a:pt x="92" y="7"/>
                      </a:cubicBezTo>
                      <a:cubicBezTo>
                        <a:pt x="92" y="4"/>
                        <a:pt x="92" y="2"/>
                        <a:pt x="92" y="0"/>
                      </a:cubicBezTo>
                      <a:cubicBezTo>
                        <a:pt x="117" y="0"/>
                        <a:pt x="141" y="0"/>
                        <a:pt x="165" y="0"/>
                      </a:cubicBezTo>
                      <a:cubicBezTo>
                        <a:pt x="165" y="2"/>
                        <a:pt x="165" y="4"/>
                        <a:pt x="165" y="7"/>
                      </a:cubicBezTo>
                      <a:cubicBezTo>
                        <a:pt x="158" y="7"/>
                        <a:pt x="153" y="8"/>
                        <a:pt x="150" y="9"/>
                      </a:cubicBezTo>
                      <a:cubicBezTo>
                        <a:pt x="147" y="11"/>
                        <a:pt x="145" y="13"/>
                        <a:pt x="144" y="16"/>
                      </a:cubicBezTo>
                      <a:cubicBezTo>
                        <a:pt x="143" y="19"/>
                        <a:pt x="142" y="27"/>
                        <a:pt x="142" y="38"/>
                      </a:cubicBezTo>
                      <a:cubicBezTo>
                        <a:pt x="142" y="67"/>
                        <a:pt x="142" y="95"/>
                        <a:pt x="142" y="124"/>
                      </a:cubicBezTo>
                      <a:cubicBezTo>
                        <a:pt x="142" y="134"/>
                        <a:pt x="143" y="141"/>
                        <a:pt x="144" y="145"/>
                      </a:cubicBezTo>
                      <a:cubicBezTo>
                        <a:pt x="144" y="148"/>
                        <a:pt x="146" y="151"/>
                        <a:pt x="149" y="152"/>
                      </a:cubicBezTo>
                      <a:cubicBezTo>
                        <a:pt x="153" y="155"/>
                        <a:pt x="158" y="156"/>
                        <a:pt x="165" y="156"/>
                      </a:cubicBezTo>
                      <a:cubicBezTo>
                        <a:pt x="165" y="158"/>
                        <a:pt x="165" y="160"/>
                        <a:pt x="165" y="162"/>
                      </a:cubicBezTo>
                      <a:cubicBezTo>
                        <a:pt x="141" y="162"/>
                        <a:pt x="117" y="162"/>
                        <a:pt x="92" y="162"/>
                      </a:cubicBezTo>
                      <a:cubicBezTo>
                        <a:pt x="92" y="160"/>
                        <a:pt x="92" y="158"/>
                        <a:pt x="92" y="156"/>
                      </a:cubicBezTo>
                      <a:cubicBezTo>
                        <a:pt x="102" y="156"/>
                        <a:pt x="107" y="154"/>
                        <a:pt x="111" y="150"/>
                      </a:cubicBezTo>
                      <a:cubicBezTo>
                        <a:pt x="114" y="147"/>
                        <a:pt x="115" y="138"/>
                        <a:pt x="115" y="124"/>
                      </a:cubicBezTo>
                      <a:cubicBezTo>
                        <a:pt x="115" y="111"/>
                        <a:pt x="115" y="97"/>
                        <a:pt x="115" y="84"/>
                      </a:cubicBezTo>
                      <a:cubicBezTo>
                        <a:pt x="94" y="84"/>
                        <a:pt x="72" y="84"/>
                        <a:pt x="50" y="84"/>
                      </a:cubicBezTo>
                      <a:cubicBezTo>
                        <a:pt x="50" y="97"/>
                        <a:pt x="50" y="111"/>
                        <a:pt x="50" y="124"/>
                      </a:cubicBezTo>
                      <a:cubicBezTo>
                        <a:pt x="50" y="134"/>
                        <a:pt x="51" y="141"/>
                        <a:pt x="52" y="145"/>
                      </a:cubicBezTo>
                      <a:cubicBezTo>
                        <a:pt x="52" y="148"/>
                        <a:pt x="54" y="151"/>
                        <a:pt x="58" y="152"/>
                      </a:cubicBezTo>
                      <a:cubicBezTo>
                        <a:pt x="61" y="155"/>
                        <a:pt x="66" y="156"/>
                        <a:pt x="73" y="156"/>
                      </a:cubicBezTo>
                      <a:cubicBezTo>
                        <a:pt x="73" y="158"/>
                        <a:pt x="73" y="160"/>
                        <a:pt x="73" y="162"/>
                      </a:cubicBezTo>
                      <a:cubicBezTo>
                        <a:pt x="49" y="162"/>
                        <a:pt x="25" y="162"/>
                        <a:pt x="0" y="162"/>
                      </a:cubicBezTo>
                      <a:cubicBezTo>
                        <a:pt x="0" y="160"/>
                        <a:pt x="0" y="158"/>
                        <a:pt x="0" y="156"/>
                      </a:cubicBezTo>
                      <a:cubicBezTo>
                        <a:pt x="10" y="156"/>
                        <a:pt x="16" y="154"/>
                        <a:pt x="19" y="150"/>
                      </a:cubicBezTo>
                      <a:cubicBezTo>
                        <a:pt x="22" y="146"/>
                        <a:pt x="23" y="138"/>
                        <a:pt x="23" y="124"/>
                      </a:cubicBezTo>
                      <a:cubicBezTo>
                        <a:pt x="23" y="95"/>
                        <a:pt x="23" y="67"/>
                        <a:pt x="23" y="38"/>
                      </a:cubicBezTo>
                      <a:cubicBezTo>
                        <a:pt x="23" y="28"/>
                        <a:pt x="23" y="21"/>
                        <a:pt x="22" y="18"/>
                      </a:cubicBezTo>
                      <a:cubicBezTo>
                        <a:pt x="21" y="14"/>
                        <a:pt x="19" y="12"/>
                        <a:pt x="16" y="10"/>
                      </a:cubicBezTo>
                      <a:cubicBezTo>
                        <a:pt x="13" y="8"/>
                        <a:pt x="8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25" y="0"/>
                        <a:pt x="49" y="0"/>
                        <a:pt x="73" y="0"/>
                      </a:cubicBezTo>
                      <a:cubicBezTo>
                        <a:pt x="73" y="2"/>
                        <a:pt x="73" y="4"/>
                        <a:pt x="73" y="7"/>
                      </a:cubicBezTo>
                      <a:cubicBezTo>
                        <a:pt x="66" y="7"/>
                        <a:pt x="61" y="8"/>
                        <a:pt x="58" y="9"/>
                      </a:cubicBezTo>
                      <a:cubicBezTo>
                        <a:pt x="55" y="11"/>
                        <a:pt x="53" y="13"/>
                        <a:pt x="52" y="16"/>
                      </a:cubicBezTo>
                      <a:cubicBezTo>
                        <a:pt x="51" y="19"/>
                        <a:pt x="50" y="27"/>
                        <a:pt x="50" y="38"/>
                      </a:cubicBezTo>
                      <a:cubicBezTo>
                        <a:pt x="50" y="49"/>
                        <a:pt x="50" y="61"/>
                        <a:pt x="50" y="72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54" name="Freeform 930"/>
                <p:cNvSpPr>
                  <a:spLocks/>
                </p:cNvSpPr>
                <p:nvPr/>
              </p:nvSpPr>
              <p:spPr bwMode="auto">
                <a:xfrm>
                  <a:off x="4250" y="115"/>
                  <a:ext cx="165" cy="162"/>
                </a:xfrm>
                <a:custGeom>
                  <a:avLst/>
                  <a:gdLst/>
                  <a:ahLst/>
                  <a:cxnLst>
                    <a:cxn ang="0">
                      <a:pos x="50" y="112"/>
                    </a:cxn>
                    <a:cxn ang="0">
                      <a:pos x="115" y="31"/>
                    </a:cxn>
                    <a:cxn ang="0">
                      <a:pos x="110" y="12"/>
                    </a:cxn>
                    <a:cxn ang="0">
                      <a:pos x="95" y="7"/>
                    </a:cxn>
                    <a:cxn ang="0">
                      <a:pos x="95" y="0"/>
                    </a:cxn>
                    <a:cxn ang="0">
                      <a:pos x="165" y="0"/>
                    </a:cxn>
                    <a:cxn ang="0">
                      <a:pos x="165" y="7"/>
                    </a:cxn>
                    <a:cxn ang="0">
                      <a:pos x="150" y="9"/>
                    </a:cxn>
                    <a:cxn ang="0">
                      <a:pos x="144" y="15"/>
                    </a:cxn>
                    <a:cxn ang="0">
                      <a:pos x="142" y="38"/>
                    </a:cxn>
                    <a:cxn ang="0">
                      <a:pos x="142" y="124"/>
                    </a:cxn>
                    <a:cxn ang="0">
                      <a:pos x="144" y="146"/>
                    </a:cxn>
                    <a:cxn ang="0">
                      <a:pos x="149" y="153"/>
                    </a:cxn>
                    <a:cxn ang="0">
                      <a:pos x="165" y="156"/>
                    </a:cxn>
                    <a:cxn ang="0">
                      <a:pos x="165" y="162"/>
                    </a:cxn>
                    <a:cxn ang="0">
                      <a:pos x="92" y="162"/>
                    </a:cxn>
                    <a:cxn ang="0">
                      <a:pos x="92" y="156"/>
                    </a:cxn>
                    <a:cxn ang="0">
                      <a:pos x="110" y="150"/>
                    </a:cxn>
                    <a:cxn ang="0">
                      <a:pos x="115" y="124"/>
                    </a:cxn>
                    <a:cxn ang="0">
                      <a:pos x="115" y="48"/>
                    </a:cxn>
                    <a:cxn ang="0">
                      <a:pos x="50" y="129"/>
                    </a:cxn>
                    <a:cxn ang="0">
                      <a:pos x="54" y="150"/>
                    </a:cxn>
                    <a:cxn ang="0">
                      <a:pos x="69" y="156"/>
                    </a:cxn>
                    <a:cxn ang="0">
                      <a:pos x="69" y="162"/>
                    </a:cxn>
                    <a:cxn ang="0">
                      <a:pos x="0" y="162"/>
                    </a:cxn>
                    <a:cxn ang="0">
                      <a:pos x="0" y="156"/>
                    </a:cxn>
                    <a:cxn ang="0">
                      <a:pos x="19" y="150"/>
                    </a:cxn>
                    <a:cxn ang="0">
                      <a:pos x="23" y="124"/>
                    </a:cxn>
                    <a:cxn ang="0">
                      <a:pos x="23" y="38"/>
                    </a:cxn>
                    <a:cxn ang="0">
                      <a:pos x="21" y="15"/>
                    </a:cxn>
                    <a:cxn ang="0">
                      <a:pos x="15" y="9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73" y="0"/>
                    </a:cxn>
                    <a:cxn ang="0">
                      <a:pos x="73" y="7"/>
                    </a:cxn>
                    <a:cxn ang="0">
                      <a:pos x="58" y="9"/>
                    </a:cxn>
                    <a:cxn ang="0">
                      <a:pos x="52" y="15"/>
                    </a:cxn>
                    <a:cxn ang="0">
                      <a:pos x="50" y="38"/>
                    </a:cxn>
                    <a:cxn ang="0">
                      <a:pos x="50" y="112"/>
                    </a:cxn>
                  </a:cxnLst>
                  <a:rect l="0" t="0" r="r" b="b"/>
                  <a:pathLst>
                    <a:path w="165" h="162">
                      <a:moveTo>
                        <a:pt x="50" y="112"/>
                      </a:moveTo>
                      <a:cubicBezTo>
                        <a:pt x="71" y="85"/>
                        <a:pt x="93" y="58"/>
                        <a:pt x="115" y="31"/>
                      </a:cubicBezTo>
                      <a:cubicBezTo>
                        <a:pt x="115" y="22"/>
                        <a:pt x="113" y="16"/>
                        <a:pt x="110" y="12"/>
                      </a:cubicBezTo>
                      <a:cubicBezTo>
                        <a:pt x="107" y="9"/>
                        <a:pt x="102" y="7"/>
                        <a:pt x="95" y="7"/>
                      </a:cubicBezTo>
                      <a:cubicBezTo>
                        <a:pt x="95" y="4"/>
                        <a:pt x="95" y="2"/>
                        <a:pt x="95" y="0"/>
                      </a:cubicBezTo>
                      <a:cubicBezTo>
                        <a:pt x="118" y="0"/>
                        <a:pt x="141" y="0"/>
                        <a:pt x="165" y="0"/>
                      </a:cubicBezTo>
                      <a:cubicBezTo>
                        <a:pt x="165" y="2"/>
                        <a:pt x="165" y="4"/>
                        <a:pt x="165" y="7"/>
                      </a:cubicBezTo>
                      <a:cubicBezTo>
                        <a:pt x="157" y="7"/>
                        <a:pt x="152" y="7"/>
                        <a:pt x="150" y="9"/>
                      </a:cubicBezTo>
                      <a:cubicBezTo>
                        <a:pt x="147" y="11"/>
                        <a:pt x="145" y="13"/>
                        <a:pt x="144" y="15"/>
                      </a:cubicBezTo>
                      <a:cubicBezTo>
                        <a:pt x="143" y="17"/>
                        <a:pt x="142" y="25"/>
                        <a:pt x="142" y="38"/>
                      </a:cubicBezTo>
                      <a:cubicBezTo>
                        <a:pt x="142" y="67"/>
                        <a:pt x="142" y="95"/>
                        <a:pt x="142" y="124"/>
                      </a:cubicBezTo>
                      <a:cubicBezTo>
                        <a:pt x="142" y="137"/>
                        <a:pt x="143" y="144"/>
                        <a:pt x="144" y="146"/>
                      </a:cubicBezTo>
                      <a:cubicBezTo>
                        <a:pt x="145" y="149"/>
                        <a:pt x="147" y="151"/>
                        <a:pt x="149" y="153"/>
                      </a:cubicBezTo>
                      <a:cubicBezTo>
                        <a:pt x="152" y="155"/>
                        <a:pt x="157" y="156"/>
                        <a:pt x="165" y="156"/>
                      </a:cubicBezTo>
                      <a:cubicBezTo>
                        <a:pt x="165" y="158"/>
                        <a:pt x="165" y="160"/>
                        <a:pt x="165" y="162"/>
                      </a:cubicBezTo>
                      <a:cubicBezTo>
                        <a:pt x="140" y="162"/>
                        <a:pt x="116" y="162"/>
                        <a:pt x="92" y="162"/>
                      </a:cubicBezTo>
                      <a:cubicBezTo>
                        <a:pt x="92" y="160"/>
                        <a:pt x="92" y="158"/>
                        <a:pt x="92" y="156"/>
                      </a:cubicBezTo>
                      <a:cubicBezTo>
                        <a:pt x="101" y="156"/>
                        <a:pt x="107" y="154"/>
                        <a:pt x="110" y="150"/>
                      </a:cubicBezTo>
                      <a:cubicBezTo>
                        <a:pt x="113" y="147"/>
                        <a:pt x="115" y="138"/>
                        <a:pt x="115" y="124"/>
                      </a:cubicBezTo>
                      <a:cubicBezTo>
                        <a:pt x="115" y="99"/>
                        <a:pt x="115" y="73"/>
                        <a:pt x="115" y="48"/>
                      </a:cubicBezTo>
                      <a:cubicBezTo>
                        <a:pt x="93" y="75"/>
                        <a:pt x="71" y="102"/>
                        <a:pt x="50" y="129"/>
                      </a:cubicBezTo>
                      <a:cubicBezTo>
                        <a:pt x="50" y="139"/>
                        <a:pt x="51" y="146"/>
                        <a:pt x="54" y="150"/>
                      </a:cubicBezTo>
                      <a:cubicBezTo>
                        <a:pt x="56" y="154"/>
                        <a:pt x="61" y="155"/>
                        <a:pt x="69" y="156"/>
                      </a:cubicBezTo>
                      <a:cubicBezTo>
                        <a:pt x="69" y="158"/>
                        <a:pt x="69" y="160"/>
                        <a:pt x="69" y="162"/>
                      </a:cubicBezTo>
                      <a:cubicBezTo>
                        <a:pt x="46" y="162"/>
                        <a:pt x="23" y="162"/>
                        <a:pt x="0" y="162"/>
                      </a:cubicBezTo>
                      <a:cubicBezTo>
                        <a:pt x="0" y="160"/>
                        <a:pt x="0" y="158"/>
                        <a:pt x="0" y="156"/>
                      </a:cubicBezTo>
                      <a:cubicBezTo>
                        <a:pt x="10" y="156"/>
                        <a:pt x="16" y="154"/>
                        <a:pt x="19" y="150"/>
                      </a:cubicBezTo>
                      <a:cubicBezTo>
                        <a:pt x="22" y="146"/>
                        <a:pt x="23" y="138"/>
                        <a:pt x="23" y="124"/>
                      </a:cubicBezTo>
                      <a:cubicBezTo>
                        <a:pt x="23" y="95"/>
                        <a:pt x="23" y="67"/>
                        <a:pt x="23" y="38"/>
                      </a:cubicBezTo>
                      <a:cubicBezTo>
                        <a:pt x="23" y="25"/>
                        <a:pt x="22" y="18"/>
                        <a:pt x="21" y="15"/>
                      </a:cubicBezTo>
                      <a:cubicBezTo>
                        <a:pt x="20" y="13"/>
                        <a:pt x="18" y="11"/>
                        <a:pt x="15" y="9"/>
                      </a:cubicBezTo>
                      <a:cubicBezTo>
                        <a:pt x="13" y="8"/>
                        <a:pt x="8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24" y="0"/>
                        <a:pt x="49" y="0"/>
                        <a:pt x="73" y="0"/>
                      </a:cubicBezTo>
                      <a:cubicBezTo>
                        <a:pt x="73" y="2"/>
                        <a:pt x="73" y="4"/>
                        <a:pt x="73" y="7"/>
                      </a:cubicBezTo>
                      <a:cubicBezTo>
                        <a:pt x="65" y="7"/>
                        <a:pt x="60" y="7"/>
                        <a:pt x="58" y="9"/>
                      </a:cubicBezTo>
                      <a:cubicBezTo>
                        <a:pt x="56" y="11"/>
                        <a:pt x="53" y="13"/>
                        <a:pt x="52" y="15"/>
                      </a:cubicBezTo>
                      <a:cubicBezTo>
                        <a:pt x="51" y="17"/>
                        <a:pt x="50" y="25"/>
                        <a:pt x="50" y="38"/>
                      </a:cubicBezTo>
                      <a:cubicBezTo>
                        <a:pt x="50" y="63"/>
                        <a:pt x="50" y="88"/>
                        <a:pt x="50" y="112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955" name="Freeform 931"/>
                <p:cNvSpPr>
                  <a:spLocks/>
                </p:cNvSpPr>
                <p:nvPr/>
              </p:nvSpPr>
              <p:spPr bwMode="auto">
                <a:xfrm>
                  <a:off x="4427" y="115"/>
                  <a:ext cx="156" cy="162"/>
                </a:xfrm>
                <a:custGeom>
                  <a:avLst/>
                  <a:gdLst/>
                  <a:ahLst/>
                  <a:cxnLst>
                    <a:cxn ang="0">
                      <a:pos x="106" y="73"/>
                    </a:cxn>
                    <a:cxn ang="0">
                      <a:pos x="106" y="38"/>
                    </a:cxn>
                    <a:cxn ang="0">
                      <a:pos x="105" y="16"/>
                    </a:cxn>
                    <a:cxn ang="0">
                      <a:pos x="99" y="9"/>
                    </a:cxn>
                    <a:cxn ang="0">
                      <a:pos x="84" y="7"/>
                    </a:cxn>
                    <a:cxn ang="0">
                      <a:pos x="84" y="0"/>
                    </a:cxn>
                    <a:cxn ang="0">
                      <a:pos x="156" y="0"/>
                    </a:cxn>
                    <a:cxn ang="0">
                      <a:pos x="156" y="7"/>
                    </a:cxn>
                    <a:cxn ang="0">
                      <a:pos x="142" y="9"/>
                    </a:cxn>
                    <a:cxn ang="0">
                      <a:pos x="136" y="15"/>
                    </a:cxn>
                    <a:cxn ang="0">
                      <a:pos x="134" y="38"/>
                    </a:cxn>
                    <a:cxn ang="0">
                      <a:pos x="134" y="124"/>
                    </a:cxn>
                    <a:cxn ang="0">
                      <a:pos x="135" y="146"/>
                    </a:cxn>
                    <a:cxn ang="0">
                      <a:pos x="142" y="153"/>
                    </a:cxn>
                    <a:cxn ang="0">
                      <a:pos x="156" y="156"/>
                    </a:cxn>
                    <a:cxn ang="0">
                      <a:pos x="156" y="162"/>
                    </a:cxn>
                    <a:cxn ang="0">
                      <a:pos x="80" y="162"/>
                    </a:cxn>
                    <a:cxn ang="0">
                      <a:pos x="80" y="156"/>
                    </a:cxn>
                    <a:cxn ang="0">
                      <a:pos x="97" y="154"/>
                    </a:cxn>
                    <a:cxn ang="0">
                      <a:pos x="104" y="147"/>
                    </a:cxn>
                    <a:cxn ang="0">
                      <a:pos x="106" y="124"/>
                    </a:cxn>
                    <a:cxn ang="0">
                      <a:pos x="106" y="84"/>
                    </a:cxn>
                    <a:cxn ang="0">
                      <a:pos x="56" y="98"/>
                    </a:cxn>
                    <a:cxn ang="0">
                      <a:pos x="33" y="94"/>
                    </a:cxn>
                    <a:cxn ang="0">
                      <a:pos x="23" y="84"/>
                    </a:cxn>
                    <a:cxn ang="0">
                      <a:pos x="21" y="67"/>
                    </a:cxn>
                    <a:cxn ang="0">
                      <a:pos x="21" y="38"/>
                    </a:cxn>
                    <a:cxn ang="0">
                      <a:pos x="19" y="17"/>
                    </a:cxn>
                    <a:cxn ang="0">
                      <a:pos x="14" y="9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71" y="0"/>
                    </a:cxn>
                    <a:cxn ang="0">
                      <a:pos x="71" y="7"/>
                    </a:cxn>
                    <a:cxn ang="0">
                      <a:pos x="56" y="9"/>
                    </a:cxn>
                    <a:cxn ang="0">
                      <a:pos x="50" y="15"/>
                    </a:cxn>
                    <a:cxn ang="0">
                      <a:pos x="48" y="38"/>
                    </a:cxn>
                    <a:cxn ang="0">
                      <a:pos x="48" y="58"/>
                    </a:cxn>
                    <a:cxn ang="0">
                      <a:pos x="49" y="74"/>
                    </a:cxn>
                    <a:cxn ang="0">
                      <a:pos x="57" y="81"/>
                    </a:cxn>
                    <a:cxn ang="0">
                      <a:pos x="73" y="83"/>
                    </a:cxn>
                    <a:cxn ang="0">
                      <a:pos x="106" y="73"/>
                    </a:cxn>
                  </a:cxnLst>
                  <a:rect l="0" t="0" r="r" b="b"/>
                  <a:pathLst>
                    <a:path w="156" h="162">
                      <a:moveTo>
                        <a:pt x="106" y="73"/>
                      </a:moveTo>
                      <a:cubicBezTo>
                        <a:pt x="106" y="61"/>
                        <a:pt x="106" y="50"/>
                        <a:pt x="106" y="38"/>
                      </a:cubicBezTo>
                      <a:cubicBezTo>
                        <a:pt x="106" y="27"/>
                        <a:pt x="106" y="19"/>
                        <a:pt x="105" y="16"/>
                      </a:cubicBezTo>
                      <a:cubicBezTo>
                        <a:pt x="104" y="13"/>
                        <a:pt x="102" y="11"/>
                        <a:pt x="99" y="9"/>
                      </a:cubicBezTo>
                      <a:cubicBezTo>
                        <a:pt x="95" y="7"/>
                        <a:pt x="90" y="7"/>
                        <a:pt x="84" y="7"/>
                      </a:cubicBezTo>
                      <a:cubicBezTo>
                        <a:pt x="84" y="4"/>
                        <a:pt x="84" y="2"/>
                        <a:pt x="84" y="0"/>
                      </a:cubicBezTo>
                      <a:cubicBezTo>
                        <a:pt x="108" y="0"/>
                        <a:pt x="132" y="0"/>
                        <a:pt x="156" y="0"/>
                      </a:cubicBezTo>
                      <a:cubicBezTo>
                        <a:pt x="156" y="2"/>
                        <a:pt x="156" y="4"/>
                        <a:pt x="156" y="7"/>
                      </a:cubicBezTo>
                      <a:cubicBezTo>
                        <a:pt x="149" y="7"/>
                        <a:pt x="144" y="7"/>
                        <a:pt x="142" y="9"/>
                      </a:cubicBezTo>
                      <a:cubicBezTo>
                        <a:pt x="139" y="11"/>
                        <a:pt x="137" y="13"/>
                        <a:pt x="136" y="15"/>
                      </a:cubicBezTo>
                      <a:cubicBezTo>
                        <a:pt x="134" y="17"/>
                        <a:pt x="134" y="25"/>
                        <a:pt x="134" y="38"/>
                      </a:cubicBezTo>
                      <a:cubicBezTo>
                        <a:pt x="134" y="67"/>
                        <a:pt x="134" y="95"/>
                        <a:pt x="134" y="124"/>
                      </a:cubicBezTo>
                      <a:cubicBezTo>
                        <a:pt x="134" y="135"/>
                        <a:pt x="134" y="142"/>
                        <a:pt x="135" y="146"/>
                      </a:cubicBezTo>
                      <a:cubicBezTo>
                        <a:pt x="136" y="149"/>
                        <a:pt x="138" y="152"/>
                        <a:pt x="142" y="153"/>
                      </a:cubicBezTo>
                      <a:cubicBezTo>
                        <a:pt x="145" y="155"/>
                        <a:pt x="150" y="156"/>
                        <a:pt x="156" y="156"/>
                      </a:cubicBezTo>
                      <a:cubicBezTo>
                        <a:pt x="156" y="158"/>
                        <a:pt x="156" y="160"/>
                        <a:pt x="156" y="162"/>
                      </a:cubicBezTo>
                      <a:cubicBezTo>
                        <a:pt x="131" y="162"/>
                        <a:pt x="106" y="162"/>
                        <a:pt x="80" y="162"/>
                      </a:cubicBezTo>
                      <a:cubicBezTo>
                        <a:pt x="80" y="160"/>
                        <a:pt x="80" y="158"/>
                        <a:pt x="80" y="156"/>
                      </a:cubicBezTo>
                      <a:cubicBezTo>
                        <a:pt x="89" y="155"/>
                        <a:pt x="95" y="155"/>
                        <a:pt x="97" y="154"/>
                      </a:cubicBezTo>
                      <a:cubicBezTo>
                        <a:pt x="100" y="153"/>
                        <a:pt x="102" y="151"/>
                        <a:pt x="104" y="147"/>
                      </a:cubicBezTo>
                      <a:cubicBezTo>
                        <a:pt x="106" y="143"/>
                        <a:pt x="106" y="136"/>
                        <a:pt x="106" y="124"/>
                      </a:cubicBezTo>
                      <a:cubicBezTo>
                        <a:pt x="106" y="111"/>
                        <a:pt x="106" y="98"/>
                        <a:pt x="106" y="84"/>
                      </a:cubicBezTo>
                      <a:cubicBezTo>
                        <a:pt x="91" y="93"/>
                        <a:pt x="74" y="98"/>
                        <a:pt x="56" y="98"/>
                      </a:cubicBezTo>
                      <a:cubicBezTo>
                        <a:pt x="46" y="98"/>
                        <a:pt x="38" y="96"/>
                        <a:pt x="33" y="94"/>
                      </a:cubicBezTo>
                      <a:cubicBezTo>
                        <a:pt x="28" y="91"/>
                        <a:pt x="24" y="88"/>
                        <a:pt x="23" y="84"/>
                      </a:cubicBezTo>
                      <a:cubicBezTo>
                        <a:pt x="22" y="81"/>
                        <a:pt x="21" y="75"/>
                        <a:pt x="21" y="67"/>
                      </a:cubicBezTo>
                      <a:cubicBezTo>
                        <a:pt x="21" y="58"/>
                        <a:pt x="21" y="48"/>
                        <a:pt x="21" y="38"/>
                      </a:cubicBezTo>
                      <a:cubicBezTo>
                        <a:pt x="21" y="28"/>
                        <a:pt x="20" y="21"/>
                        <a:pt x="19" y="17"/>
                      </a:cubicBezTo>
                      <a:cubicBezTo>
                        <a:pt x="19" y="14"/>
                        <a:pt x="17" y="12"/>
                        <a:pt x="14" y="9"/>
                      </a:cubicBezTo>
                      <a:cubicBezTo>
                        <a:pt x="10" y="8"/>
                        <a:pt x="6" y="7"/>
                        <a:pt x="0" y="7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24" y="0"/>
                        <a:pt x="47" y="0"/>
                        <a:pt x="71" y="0"/>
                      </a:cubicBezTo>
                      <a:cubicBezTo>
                        <a:pt x="71" y="2"/>
                        <a:pt x="71" y="4"/>
                        <a:pt x="71" y="7"/>
                      </a:cubicBezTo>
                      <a:cubicBezTo>
                        <a:pt x="63" y="7"/>
                        <a:pt x="58" y="7"/>
                        <a:pt x="56" y="9"/>
                      </a:cubicBezTo>
                      <a:cubicBezTo>
                        <a:pt x="53" y="11"/>
                        <a:pt x="52" y="13"/>
                        <a:pt x="50" y="15"/>
                      </a:cubicBezTo>
                      <a:cubicBezTo>
                        <a:pt x="48" y="17"/>
                        <a:pt x="48" y="25"/>
                        <a:pt x="48" y="38"/>
                      </a:cubicBezTo>
                      <a:cubicBezTo>
                        <a:pt x="48" y="45"/>
                        <a:pt x="48" y="51"/>
                        <a:pt x="48" y="58"/>
                      </a:cubicBezTo>
                      <a:cubicBezTo>
                        <a:pt x="48" y="66"/>
                        <a:pt x="48" y="71"/>
                        <a:pt x="49" y="74"/>
                      </a:cubicBezTo>
                      <a:cubicBezTo>
                        <a:pt x="50" y="76"/>
                        <a:pt x="53" y="79"/>
                        <a:pt x="57" y="81"/>
                      </a:cubicBezTo>
                      <a:cubicBezTo>
                        <a:pt x="60" y="82"/>
                        <a:pt x="66" y="83"/>
                        <a:pt x="73" y="83"/>
                      </a:cubicBezTo>
                      <a:cubicBezTo>
                        <a:pt x="85" y="83"/>
                        <a:pt x="96" y="80"/>
                        <a:pt x="106" y="73"/>
                      </a:cubicBezTo>
                    </a:path>
                  </a:pathLst>
                </a:custGeom>
                <a:noFill/>
                <a:ln w="2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1957" name="Freeform 933"/>
              <p:cNvSpPr>
                <a:spLocks noEditPoints="1"/>
              </p:cNvSpPr>
              <p:nvPr/>
            </p:nvSpPr>
            <p:spPr bwMode="auto">
              <a:xfrm>
                <a:off x="4603" y="110"/>
                <a:ext cx="127" cy="172"/>
              </a:xfrm>
              <a:custGeom>
                <a:avLst/>
                <a:gdLst/>
                <a:ahLst/>
                <a:cxnLst>
                  <a:cxn ang="0">
                    <a:pos x="159" y="441"/>
                  </a:cxn>
                  <a:cxn ang="0">
                    <a:pos x="269" y="819"/>
                  </a:cxn>
                  <a:cxn ang="0">
                    <a:pos x="531" y="956"/>
                  </a:cxn>
                  <a:cxn ang="0">
                    <a:pos x="707" y="897"/>
                  </a:cxn>
                  <a:cxn ang="0">
                    <a:pos x="831" y="697"/>
                  </a:cxn>
                  <a:cxn ang="0">
                    <a:pos x="865" y="721"/>
                  </a:cxn>
                  <a:cxn ang="0">
                    <a:pos x="729" y="1015"/>
                  </a:cxn>
                  <a:cxn ang="0">
                    <a:pos x="447" y="1149"/>
                  </a:cxn>
                  <a:cxn ang="0">
                    <a:pos x="132" y="996"/>
                  </a:cxn>
                  <a:cxn ang="0">
                    <a:pos x="0" y="588"/>
                  </a:cxn>
                  <a:cxn ang="0">
                    <a:pos x="135" y="155"/>
                  </a:cxn>
                  <a:cxn ang="0">
                    <a:pos x="472" y="0"/>
                  </a:cxn>
                  <a:cxn ang="0">
                    <a:pos x="755" y="119"/>
                  </a:cxn>
                  <a:cxn ang="0">
                    <a:pos x="865" y="441"/>
                  </a:cxn>
                  <a:cxn ang="0">
                    <a:pos x="159" y="441"/>
                  </a:cxn>
                  <a:cxn ang="0">
                    <a:pos x="159" y="373"/>
                  </a:cxn>
                  <a:cxn ang="0">
                    <a:pos x="632" y="373"/>
                  </a:cxn>
                  <a:cxn ang="0">
                    <a:pos x="608" y="225"/>
                  </a:cxn>
                  <a:cxn ang="0">
                    <a:pos x="526" y="122"/>
                  </a:cxn>
                  <a:cxn ang="0">
                    <a:pos x="410" y="84"/>
                  </a:cxn>
                  <a:cxn ang="0">
                    <a:pos x="245" y="159"/>
                  </a:cxn>
                  <a:cxn ang="0">
                    <a:pos x="159" y="373"/>
                  </a:cxn>
                </a:cxnLst>
                <a:rect l="0" t="0" r="r" b="b"/>
                <a:pathLst>
                  <a:path w="865" h="1149">
                    <a:moveTo>
                      <a:pt x="159" y="441"/>
                    </a:moveTo>
                    <a:cubicBezTo>
                      <a:pt x="157" y="602"/>
                      <a:pt x="195" y="728"/>
                      <a:pt x="269" y="819"/>
                    </a:cubicBezTo>
                    <a:cubicBezTo>
                      <a:pt x="343" y="911"/>
                      <a:pt x="431" y="956"/>
                      <a:pt x="531" y="956"/>
                    </a:cubicBezTo>
                    <a:cubicBezTo>
                      <a:pt x="598" y="956"/>
                      <a:pt x="657" y="936"/>
                      <a:pt x="707" y="897"/>
                    </a:cubicBezTo>
                    <a:cubicBezTo>
                      <a:pt x="756" y="858"/>
                      <a:pt x="798" y="792"/>
                      <a:pt x="831" y="697"/>
                    </a:cubicBezTo>
                    <a:cubicBezTo>
                      <a:pt x="842" y="706"/>
                      <a:pt x="854" y="713"/>
                      <a:pt x="865" y="721"/>
                    </a:cubicBezTo>
                    <a:cubicBezTo>
                      <a:pt x="850" y="828"/>
                      <a:pt x="803" y="926"/>
                      <a:pt x="729" y="1015"/>
                    </a:cubicBezTo>
                    <a:cubicBezTo>
                      <a:pt x="655" y="1105"/>
                      <a:pt x="560" y="1149"/>
                      <a:pt x="447" y="1149"/>
                    </a:cubicBezTo>
                    <a:cubicBezTo>
                      <a:pt x="324" y="1149"/>
                      <a:pt x="218" y="1099"/>
                      <a:pt x="132" y="996"/>
                    </a:cubicBezTo>
                    <a:cubicBezTo>
                      <a:pt x="45" y="895"/>
                      <a:pt x="0" y="760"/>
                      <a:pt x="0" y="588"/>
                    </a:cubicBezTo>
                    <a:cubicBezTo>
                      <a:pt x="0" y="403"/>
                      <a:pt x="46" y="260"/>
                      <a:pt x="135" y="155"/>
                    </a:cubicBezTo>
                    <a:cubicBezTo>
                      <a:pt x="223" y="51"/>
                      <a:pt x="338" y="0"/>
                      <a:pt x="472" y="0"/>
                    </a:cubicBezTo>
                    <a:cubicBezTo>
                      <a:pt x="587" y="0"/>
                      <a:pt x="682" y="40"/>
                      <a:pt x="755" y="119"/>
                    </a:cubicBezTo>
                    <a:cubicBezTo>
                      <a:pt x="827" y="200"/>
                      <a:pt x="865" y="307"/>
                      <a:pt x="865" y="441"/>
                    </a:cubicBezTo>
                    <a:cubicBezTo>
                      <a:pt x="630" y="441"/>
                      <a:pt x="394" y="441"/>
                      <a:pt x="159" y="441"/>
                    </a:cubicBezTo>
                    <a:close/>
                    <a:moveTo>
                      <a:pt x="159" y="373"/>
                    </a:moveTo>
                    <a:cubicBezTo>
                      <a:pt x="316" y="373"/>
                      <a:pt x="474" y="373"/>
                      <a:pt x="632" y="373"/>
                    </a:cubicBezTo>
                    <a:cubicBezTo>
                      <a:pt x="629" y="303"/>
                      <a:pt x="620" y="255"/>
                      <a:pt x="608" y="225"/>
                    </a:cubicBezTo>
                    <a:cubicBezTo>
                      <a:pt x="590" y="182"/>
                      <a:pt x="563" y="147"/>
                      <a:pt x="526" y="122"/>
                    </a:cubicBezTo>
                    <a:cubicBezTo>
                      <a:pt x="490" y="96"/>
                      <a:pt x="450" y="84"/>
                      <a:pt x="410" y="84"/>
                    </a:cubicBezTo>
                    <a:cubicBezTo>
                      <a:pt x="349" y="84"/>
                      <a:pt x="292" y="108"/>
                      <a:pt x="245" y="159"/>
                    </a:cubicBezTo>
                    <a:cubicBezTo>
                      <a:pt x="196" y="211"/>
                      <a:pt x="166" y="281"/>
                      <a:pt x="159" y="373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8" name="Freeform 934"/>
              <p:cNvSpPr>
                <a:spLocks/>
              </p:cNvSpPr>
              <p:nvPr/>
            </p:nvSpPr>
            <p:spPr bwMode="auto">
              <a:xfrm>
                <a:off x="4751" y="110"/>
                <a:ext cx="127" cy="172"/>
              </a:xfrm>
              <a:custGeom>
                <a:avLst/>
                <a:gdLst/>
                <a:ahLst/>
                <a:cxnLst>
                  <a:cxn ang="0">
                    <a:pos x="127" y="106"/>
                  </a:cxn>
                  <a:cxn ang="0">
                    <a:pos x="103" y="155"/>
                  </a:cxn>
                  <a:cxn ang="0">
                    <a:pos x="64" y="172"/>
                  </a:cxn>
                  <a:cxn ang="0">
                    <a:pos x="19" y="149"/>
                  </a:cxn>
                  <a:cxn ang="0">
                    <a:pos x="0" y="86"/>
                  </a:cxn>
                  <a:cxn ang="0">
                    <a:pos x="21" y="24"/>
                  </a:cxn>
                  <a:cxn ang="0">
                    <a:pos x="72" y="0"/>
                  </a:cxn>
                  <a:cxn ang="0">
                    <a:pos x="108" y="13"/>
                  </a:cxn>
                  <a:cxn ang="0">
                    <a:pos x="123" y="39"/>
                  </a:cxn>
                  <a:cxn ang="0">
                    <a:pos x="119" y="50"/>
                  </a:cxn>
                  <a:cxn ang="0">
                    <a:pos x="107" y="54"/>
                  </a:cxn>
                  <a:cxn ang="0">
                    <a:pos x="93" y="47"/>
                  </a:cxn>
                  <a:cxn ang="0">
                    <a:pos x="89" y="33"/>
                  </a:cxn>
                  <a:cxn ang="0">
                    <a:pos x="82" y="17"/>
                  </a:cxn>
                  <a:cxn ang="0">
                    <a:pos x="66" y="12"/>
                  </a:cxn>
                  <a:cxn ang="0">
                    <a:pos x="40" y="25"/>
                  </a:cxn>
                  <a:cxn ang="0">
                    <a:pos x="27" y="71"/>
                  </a:cxn>
                  <a:cxn ang="0">
                    <a:pos x="40" y="122"/>
                  </a:cxn>
                  <a:cxn ang="0">
                    <a:pos x="76" y="145"/>
                  </a:cxn>
                  <a:cxn ang="0">
                    <a:pos x="105" y="133"/>
                  </a:cxn>
                  <a:cxn ang="0">
                    <a:pos x="122" y="103"/>
                  </a:cxn>
                  <a:cxn ang="0">
                    <a:pos x="127" y="106"/>
                  </a:cxn>
                </a:cxnLst>
                <a:rect l="0" t="0" r="r" b="b"/>
                <a:pathLst>
                  <a:path w="127" h="172">
                    <a:moveTo>
                      <a:pt x="127" y="106"/>
                    </a:moveTo>
                    <a:cubicBezTo>
                      <a:pt x="123" y="127"/>
                      <a:pt x="115" y="143"/>
                      <a:pt x="103" y="155"/>
                    </a:cubicBezTo>
                    <a:cubicBezTo>
                      <a:pt x="91" y="166"/>
                      <a:pt x="78" y="172"/>
                      <a:pt x="64" y="172"/>
                    </a:cubicBezTo>
                    <a:cubicBezTo>
                      <a:pt x="47" y="172"/>
                      <a:pt x="32" y="165"/>
                      <a:pt x="19" y="149"/>
                    </a:cubicBezTo>
                    <a:cubicBezTo>
                      <a:pt x="7" y="134"/>
                      <a:pt x="0" y="113"/>
                      <a:pt x="0" y="86"/>
                    </a:cubicBezTo>
                    <a:cubicBezTo>
                      <a:pt x="0" y="61"/>
                      <a:pt x="7" y="40"/>
                      <a:pt x="21" y="24"/>
                    </a:cubicBezTo>
                    <a:cubicBezTo>
                      <a:pt x="35" y="8"/>
                      <a:pt x="52" y="0"/>
                      <a:pt x="72" y="0"/>
                    </a:cubicBezTo>
                    <a:cubicBezTo>
                      <a:pt x="87" y="0"/>
                      <a:pt x="99" y="4"/>
                      <a:pt x="108" y="13"/>
                    </a:cubicBezTo>
                    <a:cubicBezTo>
                      <a:pt x="118" y="21"/>
                      <a:pt x="123" y="30"/>
                      <a:pt x="123" y="39"/>
                    </a:cubicBezTo>
                    <a:cubicBezTo>
                      <a:pt x="123" y="44"/>
                      <a:pt x="121" y="47"/>
                      <a:pt x="119" y="50"/>
                    </a:cubicBezTo>
                    <a:cubicBezTo>
                      <a:pt x="116" y="53"/>
                      <a:pt x="112" y="54"/>
                      <a:pt x="107" y="54"/>
                    </a:cubicBezTo>
                    <a:cubicBezTo>
                      <a:pt x="101" y="54"/>
                      <a:pt x="96" y="52"/>
                      <a:pt x="93" y="47"/>
                    </a:cubicBezTo>
                    <a:cubicBezTo>
                      <a:pt x="91" y="45"/>
                      <a:pt x="89" y="40"/>
                      <a:pt x="89" y="33"/>
                    </a:cubicBezTo>
                    <a:cubicBezTo>
                      <a:pt x="88" y="26"/>
                      <a:pt x="86" y="21"/>
                      <a:pt x="82" y="17"/>
                    </a:cubicBezTo>
                    <a:cubicBezTo>
                      <a:pt x="78" y="14"/>
                      <a:pt x="73" y="12"/>
                      <a:pt x="66" y="12"/>
                    </a:cubicBezTo>
                    <a:cubicBezTo>
                      <a:pt x="56" y="12"/>
                      <a:pt x="47" y="17"/>
                      <a:pt x="40" y="25"/>
                    </a:cubicBezTo>
                    <a:cubicBezTo>
                      <a:pt x="31" y="37"/>
                      <a:pt x="27" y="52"/>
                      <a:pt x="27" y="71"/>
                    </a:cubicBezTo>
                    <a:cubicBezTo>
                      <a:pt x="27" y="90"/>
                      <a:pt x="31" y="107"/>
                      <a:pt x="40" y="122"/>
                    </a:cubicBezTo>
                    <a:cubicBezTo>
                      <a:pt x="49" y="137"/>
                      <a:pt x="61" y="145"/>
                      <a:pt x="76" y="145"/>
                    </a:cubicBezTo>
                    <a:cubicBezTo>
                      <a:pt x="86" y="145"/>
                      <a:pt x="96" y="141"/>
                      <a:pt x="105" y="133"/>
                    </a:cubicBezTo>
                    <a:cubicBezTo>
                      <a:pt x="110" y="127"/>
                      <a:pt x="116" y="118"/>
                      <a:pt x="122" y="103"/>
                    </a:cubicBezTo>
                    <a:cubicBezTo>
                      <a:pt x="124" y="104"/>
                      <a:pt x="125" y="105"/>
                      <a:pt x="127" y="106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9" name="Freeform 935"/>
              <p:cNvSpPr>
                <a:spLocks/>
              </p:cNvSpPr>
              <p:nvPr/>
            </p:nvSpPr>
            <p:spPr bwMode="auto">
              <a:xfrm>
                <a:off x="4896" y="113"/>
                <a:ext cx="154" cy="164"/>
              </a:xfrm>
              <a:custGeom>
                <a:avLst/>
                <a:gdLst/>
                <a:ahLst/>
                <a:cxnLst>
                  <a:cxn ang="0">
                    <a:pos x="154" y="164"/>
                  </a:cxn>
                  <a:cxn ang="0">
                    <a:pos x="110" y="164"/>
                  </a:cxn>
                  <a:cxn ang="0">
                    <a:pos x="72" y="98"/>
                  </a:cxn>
                  <a:cxn ang="0">
                    <a:pos x="65" y="86"/>
                  </a:cxn>
                  <a:cxn ang="0">
                    <a:pos x="56" y="82"/>
                  </a:cxn>
                  <a:cxn ang="0">
                    <a:pos x="50" y="83"/>
                  </a:cxn>
                  <a:cxn ang="0">
                    <a:pos x="50" y="126"/>
                  </a:cxn>
                  <a:cxn ang="0">
                    <a:pos x="52" y="149"/>
                  </a:cxn>
                  <a:cxn ang="0">
                    <a:pos x="59" y="156"/>
                  </a:cxn>
                  <a:cxn ang="0">
                    <a:pos x="75" y="158"/>
                  </a:cxn>
                  <a:cxn ang="0">
                    <a:pos x="75" y="164"/>
                  </a:cxn>
                  <a:cxn ang="0">
                    <a:pos x="0" y="164"/>
                  </a:cxn>
                  <a:cxn ang="0">
                    <a:pos x="0" y="158"/>
                  </a:cxn>
                  <a:cxn ang="0">
                    <a:pos x="19" y="152"/>
                  </a:cxn>
                  <a:cxn ang="0">
                    <a:pos x="23" y="126"/>
                  </a:cxn>
                  <a:cxn ang="0">
                    <a:pos x="23" y="40"/>
                  </a:cxn>
                  <a:cxn ang="0">
                    <a:pos x="21" y="17"/>
                  </a:cxn>
                  <a:cxn ang="0">
                    <a:pos x="16" y="11"/>
                  </a:cxn>
                  <a:cxn ang="0">
                    <a:pos x="0" y="9"/>
                  </a:cxn>
                  <a:cxn ang="0">
                    <a:pos x="0" y="2"/>
                  </a:cxn>
                  <a:cxn ang="0">
                    <a:pos x="75" y="2"/>
                  </a:cxn>
                  <a:cxn ang="0">
                    <a:pos x="75" y="9"/>
                  </a:cxn>
                  <a:cxn ang="0">
                    <a:pos x="59" y="11"/>
                  </a:cxn>
                  <a:cxn ang="0">
                    <a:pos x="53" y="16"/>
                  </a:cxn>
                  <a:cxn ang="0">
                    <a:pos x="50" y="40"/>
                  </a:cxn>
                  <a:cxn ang="0">
                    <a:pos x="50" y="72"/>
                  </a:cxn>
                  <a:cxn ang="0">
                    <a:pos x="55" y="72"/>
                  </a:cxn>
                  <a:cxn ang="0">
                    <a:pos x="74" y="66"/>
                  </a:cxn>
                  <a:cxn ang="0">
                    <a:pos x="89" y="40"/>
                  </a:cxn>
                  <a:cxn ang="0">
                    <a:pos x="100" y="15"/>
                  </a:cxn>
                  <a:cxn ang="0">
                    <a:pos x="112" y="4"/>
                  </a:cxn>
                  <a:cxn ang="0">
                    <a:pos x="127" y="0"/>
                  </a:cxn>
                  <a:cxn ang="0">
                    <a:pos x="142" y="5"/>
                  </a:cxn>
                  <a:cxn ang="0">
                    <a:pos x="147" y="17"/>
                  </a:cxn>
                  <a:cxn ang="0">
                    <a:pos x="143" y="27"/>
                  </a:cxn>
                  <a:cxn ang="0">
                    <a:pos x="132" y="32"/>
                  </a:cxn>
                  <a:cxn ang="0">
                    <a:pos x="123" y="29"/>
                  </a:cxn>
                  <a:cxn ang="0">
                    <a:pos x="113" y="27"/>
                  </a:cxn>
                  <a:cxn ang="0">
                    <a:pos x="100" y="41"/>
                  </a:cxn>
                  <a:cxn ang="0">
                    <a:pos x="92" y="62"/>
                  </a:cxn>
                  <a:cxn ang="0">
                    <a:pos x="82" y="74"/>
                  </a:cxn>
                  <a:cxn ang="0">
                    <a:pos x="93" y="82"/>
                  </a:cxn>
                  <a:cxn ang="0">
                    <a:pos x="115" y="120"/>
                  </a:cxn>
                  <a:cxn ang="0">
                    <a:pos x="135" y="151"/>
                  </a:cxn>
                  <a:cxn ang="0">
                    <a:pos x="154" y="158"/>
                  </a:cxn>
                  <a:cxn ang="0">
                    <a:pos x="154" y="164"/>
                  </a:cxn>
                </a:cxnLst>
                <a:rect l="0" t="0" r="r" b="b"/>
                <a:pathLst>
                  <a:path w="154" h="164">
                    <a:moveTo>
                      <a:pt x="154" y="164"/>
                    </a:moveTo>
                    <a:cubicBezTo>
                      <a:pt x="139" y="164"/>
                      <a:pt x="124" y="164"/>
                      <a:pt x="110" y="164"/>
                    </a:cubicBezTo>
                    <a:cubicBezTo>
                      <a:pt x="96" y="143"/>
                      <a:pt x="83" y="121"/>
                      <a:pt x="72" y="98"/>
                    </a:cubicBezTo>
                    <a:cubicBezTo>
                      <a:pt x="70" y="93"/>
                      <a:pt x="67" y="89"/>
                      <a:pt x="65" y="86"/>
                    </a:cubicBezTo>
                    <a:cubicBezTo>
                      <a:pt x="63" y="84"/>
                      <a:pt x="60" y="82"/>
                      <a:pt x="56" y="82"/>
                    </a:cubicBezTo>
                    <a:cubicBezTo>
                      <a:pt x="55" y="82"/>
                      <a:pt x="53" y="83"/>
                      <a:pt x="50" y="83"/>
                    </a:cubicBezTo>
                    <a:cubicBezTo>
                      <a:pt x="50" y="97"/>
                      <a:pt x="50" y="112"/>
                      <a:pt x="50" y="126"/>
                    </a:cubicBezTo>
                    <a:cubicBezTo>
                      <a:pt x="50" y="138"/>
                      <a:pt x="51" y="145"/>
                      <a:pt x="52" y="149"/>
                    </a:cubicBezTo>
                    <a:cubicBezTo>
                      <a:pt x="53" y="152"/>
                      <a:pt x="56" y="154"/>
                      <a:pt x="59" y="156"/>
                    </a:cubicBezTo>
                    <a:cubicBezTo>
                      <a:pt x="62" y="157"/>
                      <a:pt x="68" y="158"/>
                      <a:pt x="75" y="158"/>
                    </a:cubicBezTo>
                    <a:cubicBezTo>
                      <a:pt x="75" y="160"/>
                      <a:pt x="75" y="162"/>
                      <a:pt x="75" y="164"/>
                    </a:cubicBezTo>
                    <a:cubicBezTo>
                      <a:pt x="50" y="164"/>
                      <a:pt x="25" y="164"/>
                      <a:pt x="0" y="164"/>
                    </a:cubicBezTo>
                    <a:cubicBezTo>
                      <a:pt x="0" y="162"/>
                      <a:pt x="0" y="160"/>
                      <a:pt x="0" y="158"/>
                    </a:cubicBezTo>
                    <a:cubicBezTo>
                      <a:pt x="10" y="158"/>
                      <a:pt x="16" y="156"/>
                      <a:pt x="19" y="152"/>
                    </a:cubicBezTo>
                    <a:cubicBezTo>
                      <a:pt x="22" y="148"/>
                      <a:pt x="23" y="140"/>
                      <a:pt x="23" y="126"/>
                    </a:cubicBezTo>
                    <a:cubicBezTo>
                      <a:pt x="23" y="98"/>
                      <a:pt x="23" y="69"/>
                      <a:pt x="23" y="40"/>
                    </a:cubicBezTo>
                    <a:cubicBezTo>
                      <a:pt x="23" y="27"/>
                      <a:pt x="22" y="20"/>
                      <a:pt x="21" y="17"/>
                    </a:cubicBezTo>
                    <a:cubicBezTo>
                      <a:pt x="20" y="15"/>
                      <a:pt x="18" y="13"/>
                      <a:pt x="16" y="11"/>
                    </a:cubicBezTo>
                    <a:cubicBezTo>
                      <a:pt x="13" y="10"/>
                      <a:pt x="8" y="9"/>
                      <a:pt x="0" y="9"/>
                    </a:cubicBezTo>
                    <a:cubicBezTo>
                      <a:pt x="0" y="6"/>
                      <a:pt x="0" y="4"/>
                      <a:pt x="0" y="2"/>
                    </a:cubicBezTo>
                    <a:cubicBezTo>
                      <a:pt x="25" y="2"/>
                      <a:pt x="50" y="2"/>
                      <a:pt x="75" y="2"/>
                    </a:cubicBezTo>
                    <a:cubicBezTo>
                      <a:pt x="75" y="4"/>
                      <a:pt x="75" y="6"/>
                      <a:pt x="75" y="9"/>
                    </a:cubicBezTo>
                    <a:cubicBezTo>
                      <a:pt x="66" y="9"/>
                      <a:pt x="61" y="9"/>
                      <a:pt x="59" y="11"/>
                    </a:cubicBezTo>
                    <a:cubicBezTo>
                      <a:pt x="56" y="12"/>
                      <a:pt x="54" y="14"/>
                      <a:pt x="53" y="16"/>
                    </a:cubicBezTo>
                    <a:cubicBezTo>
                      <a:pt x="51" y="18"/>
                      <a:pt x="50" y="26"/>
                      <a:pt x="50" y="40"/>
                    </a:cubicBezTo>
                    <a:cubicBezTo>
                      <a:pt x="50" y="51"/>
                      <a:pt x="50" y="61"/>
                      <a:pt x="50" y="72"/>
                    </a:cubicBezTo>
                    <a:cubicBezTo>
                      <a:pt x="52" y="72"/>
                      <a:pt x="54" y="72"/>
                      <a:pt x="55" y="72"/>
                    </a:cubicBezTo>
                    <a:cubicBezTo>
                      <a:pt x="62" y="72"/>
                      <a:pt x="68" y="70"/>
                      <a:pt x="74" y="66"/>
                    </a:cubicBezTo>
                    <a:cubicBezTo>
                      <a:pt x="80" y="62"/>
                      <a:pt x="85" y="53"/>
                      <a:pt x="89" y="40"/>
                    </a:cubicBezTo>
                    <a:cubicBezTo>
                      <a:pt x="94" y="28"/>
                      <a:pt x="98" y="19"/>
                      <a:pt x="100" y="15"/>
                    </a:cubicBezTo>
                    <a:cubicBezTo>
                      <a:pt x="103" y="11"/>
                      <a:pt x="107" y="7"/>
                      <a:pt x="112" y="4"/>
                    </a:cubicBezTo>
                    <a:cubicBezTo>
                      <a:pt x="117" y="1"/>
                      <a:pt x="122" y="0"/>
                      <a:pt x="127" y="0"/>
                    </a:cubicBezTo>
                    <a:cubicBezTo>
                      <a:pt x="133" y="0"/>
                      <a:pt x="138" y="2"/>
                      <a:pt x="142" y="5"/>
                    </a:cubicBezTo>
                    <a:cubicBezTo>
                      <a:pt x="145" y="8"/>
                      <a:pt x="147" y="12"/>
                      <a:pt x="147" y="17"/>
                    </a:cubicBezTo>
                    <a:cubicBezTo>
                      <a:pt x="147" y="21"/>
                      <a:pt x="145" y="24"/>
                      <a:pt x="143" y="27"/>
                    </a:cubicBezTo>
                    <a:cubicBezTo>
                      <a:pt x="140" y="30"/>
                      <a:pt x="137" y="32"/>
                      <a:pt x="132" y="32"/>
                    </a:cubicBezTo>
                    <a:cubicBezTo>
                      <a:pt x="130" y="32"/>
                      <a:pt x="127" y="31"/>
                      <a:pt x="123" y="29"/>
                    </a:cubicBezTo>
                    <a:cubicBezTo>
                      <a:pt x="119" y="28"/>
                      <a:pt x="115" y="27"/>
                      <a:pt x="113" y="27"/>
                    </a:cubicBezTo>
                    <a:cubicBezTo>
                      <a:pt x="108" y="27"/>
                      <a:pt x="104" y="31"/>
                      <a:pt x="100" y="41"/>
                    </a:cubicBezTo>
                    <a:cubicBezTo>
                      <a:pt x="97" y="52"/>
                      <a:pt x="94" y="59"/>
                      <a:pt x="92" y="62"/>
                    </a:cubicBezTo>
                    <a:cubicBezTo>
                      <a:pt x="90" y="65"/>
                      <a:pt x="87" y="69"/>
                      <a:pt x="82" y="74"/>
                    </a:cubicBezTo>
                    <a:cubicBezTo>
                      <a:pt x="86" y="75"/>
                      <a:pt x="89" y="78"/>
                      <a:pt x="93" y="82"/>
                    </a:cubicBezTo>
                    <a:cubicBezTo>
                      <a:pt x="97" y="87"/>
                      <a:pt x="105" y="99"/>
                      <a:pt x="115" y="120"/>
                    </a:cubicBezTo>
                    <a:cubicBezTo>
                      <a:pt x="124" y="136"/>
                      <a:pt x="131" y="146"/>
                      <a:pt x="135" y="151"/>
                    </a:cubicBezTo>
                    <a:cubicBezTo>
                      <a:pt x="139" y="155"/>
                      <a:pt x="145" y="157"/>
                      <a:pt x="154" y="158"/>
                    </a:cubicBezTo>
                    <a:cubicBezTo>
                      <a:pt x="154" y="160"/>
                      <a:pt x="154" y="162"/>
                      <a:pt x="154" y="164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0" name="Freeform 936"/>
              <p:cNvSpPr>
                <a:spLocks noEditPoints="1"/>
              </p:cNvSpPr>
              <p:nvPr/>
            </p:nvSpPr>
            <p:spPr bwMode="auto">
              <a:xfrm>
                <a:off x="5063" y="110"/>
                <a:ext cx="145" cy="172"/>
              </a:xfrm>
              <a:custGeom>
                <a:avLst/>
                <a:gdLst/>
                <a:ahLst/>
                <a:cxnLst>
                  <a:cxn ang="0">
                    <a:pos x="247" y="0"/>
                  </a:cxn>
                  <a:cxn ang="0">
                    <a:pos x="433" y="94"/>
                  </a:cxn>
                  <a:cxn ang="0">
                    <a:pos x="493" y="277"/>
                  </a:cxn>
                  <a:cxn ang="0">
                    <a:pos x="460" y="424"/>
                  </a:cxn>
                  <a:cxn ang="0">
                    <a:pos x="370" y="536"/>
                  </a:cxn>
                  <a:cxn ang="0">
                    <a:pos x="241" y="574"/>
                  </a:cxn>
                  <a:cxn ang="0">
                    <a:pos x="57" y="477"/>
                  </a:cxn>
                  <a:cxn ang="0">
                    <a:pos x="0" y="292"/>
                  </a:cxn>
                  <a:cxn ang="0">
                    <a:pos x="35" y="144"/>
                  </a:cxn>
                  <a:cxn ang="0">
                    <a:pos x="126" y="35"/>
                  </a:cxn>
                  <a:cxn ang="0">
                    <a:pos x="247" y="0"/>
                  </a:cxn>
                  <a:cxn ang="0">
                    <a:pos x="230" y="39"/>
                  </a:cxn>
                  <a:cxn ang="0">
                    <a:pos x="170" y="57"/>
                  </a:cxn>
                  <a:cxn ang="0">
                    <a:pos x="122" y="123"/>
                  </a:cxn>
                  <a:cxn ang="0">
                    <a:pos x="104" y="243"/>
                  </a:cxn>
                  <a:cxn ang="0">
                    <a:pos x="148" y="447"/>
                  </a:cxn>
                  <a:cxn ang="0">
                    <a:pos x="265" y="532"/>
                  </a:cxn>
                  <a:cxn ang="0">
                    <a:pos x="354" y="485"/>
                  </a:cxn>
                  <a:cxn ang="0">
                    <a:pos x="389" y="322"/>
                  </a:cxn>
                  <a:cxn ang="0">
                    <a:pos x="331" y="96"/>
                  </a:cxn>
                  <a:cxn ang="0">
                    <a:pos x="230" y="39"/>
                  </a:cxn>
                </a:cxnLst>
                <a:rect l="0" t="0" r="r" b="b"/>
                <a:pathLst>
                  <a:path w="493" h="574">
                    <a:moveTo>
                      <a:pt x="247" y="0"/>
                    </a:moveTo>
                    <a:cubicBezTo>
                      <a:pt x="324" y="0"/>
                      <a:pt x="387" y="31"/>
                      <a:pt x="433" y="94"/>
                    </a:cubicBezTo>
                    <a:cubicBezTo>
                      <a:pt x="472" y="147"/>
                      <a:pt x="493" y="208"/>
                      <a:pt x="493" y="277"/>
                    </a:cubicBezTo>
                    <a:cubicBezTo>
                      <a:pt x="493" y="325"/>
                      <a:pt x="481" y="374"/>
                      <a:pt x="460" y="424"/>
                    </a:cubicBezTo>
                    <a:cubicBezTo>
                      <a:pt x="439" y="474"/>
                      <a:pt x="408" y="510"/>
                      <a:pt x="370" y="536"/>
                    </a:cubicBezTo>
                    <a:cubicBezTo>
                      <a:pt x="331" y="562"/>
                      <a:pt x="288" y="574"/>
                      <a:pt x="241" y="574"/>
                    </a:cubicBezTo>
                    <a:cubicBezTo>
                      <a:pt x="164" y="574"/>
                      <a:pt x="102" y="542"/>
                      <a:pt x="57" y="477"/>
                    </a:cubicBezTo>
                    <a:cubicBezTo>
                      <a:pt x="19" y="421"/>
                      <a:pt x="0" y="360"/>
                      <a:pt x="0" y="292"/>
                    </a:cubicBezTo>
                    <a:cubicBezTo>
                      <a:pt x="0" y="243"/>
                      <a:pt x="12" y="193"/>
                      <a:pt x="35" y="144"/>
                    </a:cubicBezTo>
                    <a:cubicBezTo>
                      <a:pt x="57" y="95"/>
                      <a:pt x="89" y="59"/>
                      <a:pt x="126" y="35"/>
                    </a:cubicBezTo>
                    <a:cubicBezTo>
                      <a:pt x="164" y="12"/>
                      <a:pt x="205" y="0"/>
                      <a:pt x="247" y="0"/>
                    </a:cubicBezTo>
                    <a:close/>
                    <a:moveTo>
                      <a:pt x="230" y="39"/>
                    </a:moveTo>
                    <a:cubicBezTo>
                      <a:pt x="210" y="39"/>
                      <a:pt x="190" y="44"/>
                      <a:pt x="170" y="57"/>
                    </a:cubicBezTo>
                    <a:cubicBezTo>
                      <a:pt x="150" y="70"/>
                      <a:pt x="134" y="91"/>
                      <a:pt x="122" y="123"/>
                    </a:cubicBezTo>
                    <a:cubicBezTo>
                      <a:pt x="110" y="154"/>
                      <a:pt x="104" y="194"/>
                      <a:pt x="104" y="243"/>
                    </a:cubicBezTo>
                    <a:cubicBezTo>
                      <a:pt x="104" y="321"/>
                      <a:pt x="119" y="389"/>
                      <a:pt x="148" y="447"/>
                    </a:cubicBezTo>
                    <a:cubicBezTo>
                      <a:pt x="177" y="504"/>
                      <a:pt x="216" y="532"/>
                      <a:pt x="265" y="532"/>
                    </a:cubicBezTo>
                    <a:cubicBezTo>
                      <a:pt x="301" y="532"/>
                      <a:pt x="331" y="516"/>
                      <a:pt x="354" y="485"/>
                    </a:cubicBezTo>
                    <a:cubicBezTo>
                      <a:pt x="377" y="453"/>
                      <a:pt x="389" y="399"/>
                      <a:pt x="389" y="322"/>
                    </a:cubicBezTo>
                    <a:cubicBezTo>
                      <a:pt x="389" y="226"/>
                      <a:pt x="369" y="151"/>
                      <a:pt x="331" y="96"/>
                    </a:cubicBezTo>
                    <a:cubicBezTo>
                      <a:pt x="305" y="57"/>
                      <a:pt x="270" y="39"/>
                      <a:pt x="230" y="39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1" name="Freeform 937"/>
              <p:cNvSpPr>
                <a:spLocks/>
              </p:cNvSpPr>
              <p:nvPr/>
            </p:nvSpPr>
            <p:spPr bwMode="auto">
              <a:xfrm>
                <a:off x="5224" y="115"/>
                <a:ext cx="131" cy="162"/>
              </a:xfrm>
              <a:custGeom>
                <a:avLst/>
                <a:gdLst/>
                <a:ahLst/>
                <a:cxnLst>
                  <a:cxn ang="0">
                    <a:pos x="125" y="0"/>
                  </a:cxn>
                  <a:cxn ang="0">
                    <a:pos x="131" y="44"/>
                  </a:cxn>
                  <a:cxn ang="0">
                    <a:pos x="124" y="44"/>
                  </a:cxn>
                  <a:cxn ang="0">
                    <a:pos x="111" y="17"/>
                  </a:cxn>
                  <a:cxn ang="0">
                    <a:pos x="85" y="12"/>
                  </a:cxn>
                  <a:cxn ang="0">
                    <a:pos x="53" y="12"/>
                  </a:cxn>
                  <a:cxn ang="0">
                    <a:pos x="53" y="124"/>
                  </a:cxn>
                  <a:cxn ang="0">
                    <a:pos x="54" y="147"/>
                  </a:cxn>
                  <a:cxn ang="0">
                    <a:pos x="60" y="153"/>
                  </a:cxn>
                  <a:cxn ang="0">
                    <a:pos x="76" y="156"/>
                  </a:cxn>
                  <a:cxn ang="0">
                    <a:pos x="76" y="162"/>
                  </a:cxn>
                  <a:cxn ang="0">
                    <a:pos x="0" y="162"/>
                  </a:cxn>
                  <a:cxn ang="0">
                    <a:pos x="0" y="156"/>
                  </a:cxn>
                  <a:cxn ang="0">
                    <a:pos x="21" y="150"/>
                  </a:cxn>
                  <a:cxn ang="0">
                    <a:pos x="26" y="124"/>
                  </a:cxn>
                  <a:cxn ang="0">
                    <a:pos x="26" y="38"/>
                  </a:cxn>
                  <a:cxn ang="0">
                    <a:pos x="24" y="16"/>
                  </a:cxn>
                  <a:cxn ang="0">
                    <a:pos x="18" y="9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125" y="0"/>
                  </a:cxn>
                </a:cxnLst>
                <a:rect l="0" t="0" r="r" b="b"/>
                <a:pathLst>
                  <a:path w="131" h="162">
                    <a:moveTo>
                      <a:pt x="125" y="0"/>
                    </a:moveTo>
                    <a:cubicBezTo>
                      <a:pt x="127" y="15"/>
                      <a:pt x="129" y="30"/>
                      <a:pt x="131" y="44"/>
                    </a:cubicBezTo>
                    <a:cubicBezTo>
                      <a:pt x="128" y="44"/>
                      <a:pt x="126" y="44"/>
                      <a:pt x="124" y="44"/>
                    </a:cubicBezTo>
                    <a:cubicBezTo>
                      <a:pt x="120" y="30"/>
                      <a:pt x="115" y="21"/>
                      <a:pt x="111" y="17"/>
                    </a:cubicBezTo>
                    <a:cubicBezTo>
                      <a:pt x="107" y="13"/>
                      <a:pt x="98" y="12"/>
                      <a:pt x="85" y="12"/>
                    </a:cubicBezTo>
                    <a:cubicBezTo>
                      <a:pt x="74" y="12"/>
                      <a:pt x="63" y="12"/>
                      <a:pt x="53" y="12"/>
                    </a:cubicBezTo>
                    <a:cubicBezTo>
                      <a:pt x="53" y="49"/>
                      <a:pt x="53" y="87"/>
                      <a:pt x="53" y="124"/>
                    </a:cubicBezTo>
                    <a:cubicBezTo>
                      <a:pt x="53" y="137"/>
                      <a:pt x="53" y="144"/>
                      <a:pt x="54" y="147"/>
                    </a:cubicBezTo>
                    <a:cubicBezTo>
                      <a:pt x="56" y="149"/>
                      <a:pt x="58" y="151"/>
                      <a:pt x="60" y="153"/>
                    </a:cubicBezTo>
                    <a:cubicBezTo>
                      <a:pt x="63" y="155"/>
                      <a:pt x="68" y="156"/>
                      <a:pt x="76" y="156"/>
                    </a:cubicBezTo>
                    <a:cubicBezTo>
                      <a:pt x="76" y="158"/>
                      <a:pt x="76" y="160"/>
                      <a:pt x="76" y="162"/>
                    </a:cubicBezTo>
                    <a:cubicBezTo>
                      <a:pt x="50" y="162"/>
                      <a:pt x="25" y="162"/>
                      <a:pt x="0" y="162"/>
                    </a:cubicBezTo>
                    <a:cubicBezTo>
                      <a:pt x="0" y="160"/>
                      <a:pt x="0" y="158"/>
                      <a:pt x="0" y="156"/>
                    </a:cubicBezTo>
                    <a:cubicBezTo>
                      <a:pt x="11" y="155"/>
                      <a:pt x="18" y="154"/>
                      <a:pt x="21" y="150"/>
                    </a:cubicBezTo>
                    <a:cubicBezTo>
                      <a:pt x="24" y="147"/>
                      <a:pt x="26" y="138"/>
                      <a:pt x="26" y="124"/>
                    </a:cubicBezTo>
                    <a:cubicBezTo>
                      <a:pt x="26" y="96"/>
                      <a:pt x="26" y="67"/>
                      <a:pt x="26" y="38"/>
                    </a:cubicBezTo>
                    <a:cubicBezTo>
                      <a:pt x="26" y="27"/>
                      <a:pt x="25" y="19"/>
                      <a:pt x="24" y="16"/>
                    </a:cubicBezTo>
                    <a:cubicBezTo>
                      <a:pt x="23" y="13"/>
                      <a:pt x="21" y="10"/>
                      <a:pt x="18" y="9"/>
                    </a:cubicBezTo>
                    <a:cubicBezTo>
                      <a:pt x="15" y="8"/>
                      <a:pt x="9" y="7"/>
                      <a:pt x="0" y="7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42" y="0"/>
                      <a:pt x="84" y="0"/>
                      <a:pt x="125" y="0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2" name="Freeform 938"/>
              <p:cNvSpPr>
                <a:spLocks noEditPoints="1"/>
              </p:cNvSpPr>
              <p:nvPr/>
            </p:nvSpPr>
            <p:spPr bwMode="auto">
              <a:xfrm>
                <a:off x="5368" y="110"/>
                <a:ext cx="145" cy="172"/>
              </a:xfrm>
              <a:custGeom>
                <a:avLst/>
                <a:gdLst/>
                <a:ahLst/>
                <a:cxnLst>
                  <a:cxn ang="0">
                    <a:pos x="247" y="0"/>
                  </a:cxn>
                  <a:cxn ang="0">
                    <a:pos x="434" y="94"/>
                  </a:cxn>
                  <a:cxn ang="0">
                    <a:pos x="494" y="277"/>
                  </a:cxn>
                  <a:cxn ang="0">
                    <a:pos x="461" y="424"/>
                  </a:cxn>
                  <a:cxn ang="0">
                    <a:pos x="370" y="536"/>
                  </a:cxn>
                  <a:cxn ang="0">
                    <a:pos x="241" y="574"/>
                  </a:cxn>
                  <a:cxn ang="0">
                    <a:pos x="58" y="477"/>
                  </a:cxn>
                  <a:cxn ang="0">
                    <a:pos x="0" y="292"/>
                  </a:cxn>
                  <a:cxn ang="0">
                    <a:pos x="36" y="144"/>
                  </a:cxn>
                  <a:cxn ang="0">
                    <a:pos x="127" y="35"/>
                  </a:cxn>
                  <a:cxn ang="0">
                    <a:pos x="247" y="0"/>
                  </a:cxn>
                  <a:cxn ang="0">
                    <a:pos x="230" y="39"/>
                  </a:cxn>
                  <a:cxn ang="0">
                    <a:pos x="171" y="57"/>
                  </a:cxn>
                  <a:cxn ang="0">
                    <a:pos x="123" y="123"/>
                  </a:cxn>
                  <a:cxn ang="0">
                    <a:pos x="104" y="243"/>
                  </a:cxn>
                  <a:cxn ang="0">
                    <a:pos x="149" y="447"/>
                  </a:cxn>
                  <a:cxn ang="0">
                    <a:pos x="265" y="532"/>
                  </a:cxn>
                  <a:cxn ang="0">
                    <a:pos x="355" y="485"/>
                  </a:cxn>
                  <a:cxn ang="0">
                    <a:pos x="390" y="322"/>
                  </a:cxn>
                  <a:cxn ang="0">
                    <a:pos x="331" y="96"/>
                  </a:cxn>
                  <a:cxn ang="0">
                    <a:pos x="230" y="39"/>
                  </a:cxn>
                </a:cxnLst>
                <a:rect l="0" t="0" r="r" b="b"/>
                <a:pathLst>
                  <a:path w="494" h="574">
                    <a:moveTo>
                      <a:pt x="247" y="0"/>
                    </a:moveTo>
                    <a:cubicBezTo>
                      <a:pt x="325" y="0"/>
                      <a:pt x="387" y="31"/>
                      <a:pt x="434" y="94"/>
                    </a:cubicBezTo>
                    <a:cubicBezTo>
                      <a:pt x="473" y="147"/>
                      <a:pt x="494" y="208"/>
                      <a:pt x="494" y="277"/>
                    </a:cubicBezTo>
                    <a:cubicBezTo>
                      <a:pt x="494" y="325"/>
                      <a:pt x="482" y="374"/>
                      <a:pt x="461" y="424"/>
                    </a:cubicBezTo>
                    <a:cubicBezTo>
                      <a:pt x="439" y="474"/>
                      <a:pt x="409" y="510"/>
                      <a:pt x="370" y="536"/>
                    </a:cubicBezTo>
                    <a:cubicBezTo>
                      <a:pt x="332" y="562"/>
                      <a:pt x="289" y="574"/>
                      <a:pt x="241" y="574"/>
                    </a:cubicBezTo>
                    <a:cubicBezTo>
                      <a:pt x="164" y="574"/>
                      <a:pt x="102" y="542"/>
                      <a:pt x="58" y="477"/>
                    </a:cubicBezTo>
                    <a:cubicBezTo>
                      <a:pt x="20" y="421"/>
                      <a:pt x="0" y="360"/>
                      <a:pt x="0" y="292"/>
                    </a:cubicBezTo>
                    <a:cubicBezTo>
                      <a:pt x="0" y="243"/>
                      <a:pt x="12" y="193"/>
                      <a:pt x="36" y="144"/>
                    </a:cubicBezTo>
                    <a:cubicBezTo>
                      <a:pt x="58" y="95"/>
                      <a:pt x="89" y="59"/>
                      <a:pt x="127" y="35"/>
                    </a:cubicBezTo>
                    <a:cubicBezTo>
                      <a:pt x="165" y="12"/>
                      <a:pt x="205" y="0"/>
                      <a:pt x="247" y="0"/>
                    </a:cubicBezTo>
                    <a:close/>
                    <a:moveTo>
                      <a:pt x="230" y="39"/>
                    </a:moveTo>
                    <a:cubicBezTo>
                      <a:pt x="211" y="39"/>
                      <a:pt x="191" y="44"/>
                      <a:pt x="171" y="57"/>
                    </a:cubicBezTo>
                    <a:cubicBezTo>
                      <a:pt x="151" y="70"/>
                      <a:pt x="134" y="91"/>
                      <a:pt x="123" y="123"/>
                    </a:cubicBezTo>
                    <a:cubicBezTo>
                      <a:pt x="110" y="154"/>
                      <a:pt x="104" y="194"/>
                      <a:pt x="104" y="243"/>
                    </a:cubicBezTo>
                    <a:cubicBezTo>
                      <a:pt x="104" y="321"/>
                      <a:pt x="119" y="389"/>
                      <a:pt x="149" y="447"/>
                    </a:cubicBezTo>
                    <a:cubicBezTo>
                      <a:pt x="178" y="504"/>
                      <a:pt x="217" y="532"/>
                      <a:pt x="265" y="532"/>
                    </a:cubicBezTo>
                    <a:cubicBezTo>
                      <a:pt x="302" y="532"/>
                      <a:pt x="332" y="516"/>
                      <a:pt x="355" y="485"/>
                    </a:cubicBezTo>
                    <a:cubicBezTo>
                      <a:pt x="378" y="453"/>
                      <a:pt x="390" y="399"/>
                      <a:pt x="390" y="322"/>
                    </a:cubicBezTo>
                    <a:cubicBezTo>
                      <a:pt x="390" y="226"/>
                      <a:pt x="370" y="151"/>
                      <a:pt x="331" y="96"/>
                    </a:cubicBezTo>
                    <a:cubicBezTo>
                      <a:pt x="305" y="57"/>
                      <a:pt x="271" y="39"/>
                      <a:pt x="230" y="39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3" name="Freeform 939"/>
              <p:cNvSpPr>
                <a:spLocks/>
              </p:cNvSpPr>
              <p:nvPr/>
            </p:nvSpPr>
            <p:spPr bwMode="auto">
              <a:xfrm>
                <a:off x="5620" y="110"/>
                <a:ext cx="127" cy="172"/>
              </a:xfrm>
              <a:custGeom>
                <a:avLst/>
                <a:gdLst/>
                <a:ahLst/>
                <a:cxnLst>
                  <a:cxn ang="0">
                    <a:pos x="127" y="106"/>
                  </a:cxn>
                  <a:cxn ang="0">
                    <a:pos x="103" y="155"/>
                  </a:cxn>
                  <a:cxn ang="0">
                    <a:pos x="64" y="172"/>
                  </a:cxn>
                  <a:cxn ang="0">
                    <a:pos x="19" y="149"/>
                  </a:cxn>
                  <a:cxn ang="0">
                    <a:pos x="0" y="86"/>
                  </a:cxn>
                  <a:cxn ang="0">
                    <a:pos x="21" y="24"/>
                  </a:cxn>
                  <a:cxn ang="0">
                    <a:pos x="72" y="0"/>
                  </a:cxn>
                  <a:cxn ang="0">
                    <a:pos x="108" y="13"/>
                  </a:cxn>
                  <a:cxn ang="0">
                    <a:pos x="122" y="39"/>
                  </a:cxn>
                  <a:cxn ang="0">
                    <a:pos x="118" y="50"/>
                  </a:cxn>
                  <a:cxn ang="0">
                    <a:pos x="107" y="54"/>
                  </a:cxn>
                  <a:cxn ang="0">
                    <a:pos x="92" y="47"/>
                  </a:cxn>
                  <a:cxn ang="0">
                    <a:pos x="89" y="33"/>
                  </a:cxn>
                  <a:cxn ang="0">
                    <a:pos x="82" y="17"/>
                  </a:cxn>
                  <a:cxn ang="0">
                    <a:pos x="66" y="12"/>
                  </a:cxn>
                  <a:cxn ang="0">
                    <a:pos x="40" y="25"/>
                  </a:cxn>
                  <a:cxn ang="0">
                    <a:pos x="26" y="71"/>
                  </a:cxn>
                  <a:cxn ang="0">
                    <a:pos x="40" y="122"/>
                  </a:cxn>
                  <a:cxn ang="0">
                    <a:pos x="75" y="145"/>
                  </a:cxn>
                  <a:cxn ang="0">
                    <a:pos x="104" y="133"/>
                  </a:cxn>
                  <a:cxn ang="0">
                    <a:pos x="122" y="103"/>
                  </a:cxn>
                  <a:cxn ang="0">
                    <a:pos x="127" y="106"/>
                  </a:cxn>
                </a:cxnLst>
                <a:rect l="0" t="0" r="r" b="b"/>
                <a:pathLst>
                  <a:path w="127" h="172">
                    <a:moveTo>
                      <a:pt x="127" y="106"/>
                    </a:moveTo>
                    <a:cubicBezTo>
                      <a:pt x="123" y="127"/>
                      <a:pt x="114" y="143"/>
                      <a:pt x="103" y="155"/>
                    </a:cubicBezTo>
                    <a:cubicBezTo>
                      <a:pt x="91" y="166"/>
                      <a:pt x="78" y="172"/>
                      <a:pt x="64" y="172"/>
                    </a:cubicBezTo>
                    <a:cubicBezTo>
                      <a:pt x="47" y="172"/>
                      <a:pt x="31" y="165"/>
                      <a:pt x="19" y="149"/>
                    </a:cubicBezTo>
                    <a:cubicBezTo>
                      <a:pt x="6" y="134"/>
                      <a:pt x="0" y="113"/>
                      <a:pt x="0" y="86"/>
                    </a:cubicBezTo>
                    <a:cubicBezTo>
                      <a:pt x="0" y="61"/>
                      <a:pt x="7" y="40"/>
                      <a:pt x="21" y="24"/>
                    </a:cubicBezTo>
                    <a:cubicBezTo>
                      <a:pt x="35" y="8"/>
                      <a:pt x="52" y="0"/>
                      <a:pt x="72" y="0"/>
                    </a:cubicBezTo>
                    <a:cubicBezTo>
                      <a:pt x="86" y="0"/>
                      <a:pt x="99" y="4"/>
                      <a:pt x="108" y="13"/>
                    </a:cubicBezTo>
                    <a:cubicBezTo>
                      <a:pt x="117" y="21"/>
                      <a:pt x="122" y="30"/>
                      <a:pt x="122" y="39"/>
                    </a:cubicBezTo>
                    <a:cubicBezTo>
                      <a:pt x="122" y="44"/>
                      <a:pt x="121" y="47"/>
                      <a:pt x="118" y="50"/>
                    </a:cubicBezTo>
                    <a:cubicBezTo>
                      <a:pt x="116" y="53"/>
                      <a:pt x="112" y="54"/>
                      <a:pt x="107" y="54"/>
                    </a:cubicBezTo>
                    <a:cubicBezTo>
                      <a:pt x="101" y="54"/>
                      <a:pt x="96" y="52"/>
                      <a:pt x="92" y="47"/>
                    </a:cubicBezTo>
                    <a:cubicBezTo>
                      <a:pt x="91" y="45"/>
                      <a:pt x="89" y="40"/>
                      <a:pt x="89" y="33"/>
                    </a:cubicBezTo>
                    <a:cubicBezTo>
                      <a:pt x="88" y="26"/>
                      <a:pt x="86" y="21"/>
                      <a:pt x="82" y="17"/>
                    </a:cubicBezTo>
                    <a:cubicBezTo>
                      <a:pt x="78" y="14"/>
                      <a:pt x="73" y="12"/>
                      <a:pt x="66" y="12"/>
                    </a:cubicBezTo>
                    <a:cubicBezTo>
                      <a:pt x="55" y="12"/>
                      <a:pt x="47" y="17"/>
                      <a:pt x="40" y="25"/>
                    </a:cubicBezTo>
                    <a:cubicBezTo>
                      <a:pt x="31" y="37"/>
                      <a:pt x="26" y="52"/>
                      <a:pt x="26" y="71"/>
                    </a:cubicBezTo>
                    <a:cubicBezTo>
                      <a:pt x="26" y="90"/>
                      <a:pt x="31" y="107"/>
                      <a:pt x="40" y="122"/>
                    </a:cubicBezTo>
                    <a:cubicBezTo>
                      <a:pt x="48" y="137"/>
                      <a:pt x="60" y="145"/>
                      <a:pt x="75" y="145"/>
                    </a:cubicBezTo>
                    <a:cubicBezTo>
                      <a:pt x="86" y="145"/>
                      <a:pt x="96" y="141"/>
                      <a:pt x="104" y="133"/>
                    </a:cubicBezTo>
                    <a:cubicBezTo>
                      <a:pt x="110" y="127"/>
                      <a:pt x="116" y="118"/>
                      <a:pt x="122" y="103"/>
                    </a:cubicBezTo>
                    <a:cubicBezTo>
                      <a:pt x="123" y="104"/>
                      <a:pt x="125" y="105"/>
                      <a:pt x="127" y="106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4" name="Freeform 940"/>
              <p:cNvSpPr>
                <a:spLocks noEditPoints="1"/>
              </p:cNvSpPr>
              <p:nvPr/>
            </p:nvSpPr>
            <p:spPr bwMode="auto">
              <a:xfrm>
                <a:off x="5769" y="110"/>
                <a:ext cx="137" cy="171"/>
              </a:xfrm>
              <a:custGeom>
                <a:avLst/>
                <a:gdLst/>
                <a:ahLst/>
                <a:cxnLst>
                  <a:cxn ang="0">
                    <a:pos x="285" y="480"/>
                  </a:cxn>
                  <a:cxn ang="0">
                    <a:pos x="186" y="554"/>
                  </a:cxn>
                  <a:cxn ang="0">
                    <a:pos x="122" y="569"/>
                  </a:cxn>
                  <a:cxn ang="0">
                    <a:pos x="35" y="530"/>
                  </a:cxn>
                  <a:cxn ang="0">
                    <a:pos x="0" y="429"/>
                  </a:cxn>
                  <a:cxn ang="0">
                    <a:pos x="17" y="361"/>
                  </a:cxn>
                  <a:cxn ang="0">
                    <a:pos x="97" y="285"/>
                  </a:cxn>
                  <a:cxn ang="0">
                    <a:pos x="285" y="199"/>
                  </a:cxn>
                  <a:cxn ang="0">
                    <a:pos x="285" y="178"/>
                  </a:cxn>
                  <a:cxn ang="0">
                    <a:pos x="261" y="66"/>
                  </a:cxn>
                  <a:cxn ang="0">
                    <a:pos x="190" y="36"/>
                  </a:cxn>
                  <a:cxn ang="0">
                    <a:pos x="134" y="57"/>
                  </a:cxn>
                  <a:cxn ang="0">
                    <a:pos x="113" y="103"/>
                  </a:cxn>
                  <a:cxn ang="0">
                    <a:pos x="114" y="137"/>
                  </a:cxn>
                  <a:cxn ang="0">
                    <a:pos x="101" y="179"/>
                  </a:cxn>
                  <a:cxn ang="0">
                    <a:pos x="67" y="194"/>
                  </a:cxn>
                  <a:cxn ang="0">
                    <a:pos x="33" y="178"/>
                  </a:cxn>
                  <a:cxn ang="0">
                    <a:pos x="20" y="136"/>
                  </a:cxn>
                  <a:cxn ang="0">
                    <a:pos x="69" y="43"/>
                  </a:cxn>
                  <a:cxn ang="0">
                    <a:pos x="207" y="0"/>
                  </a:cxn>
                  <a:cxn ang="0">
                    <a:pos x="318" y="25"/>
                  </a:cxn>
                  <a:cxn ang="0">
                    <a:pos x="367" y="82"/>
                  </a:cxn>
                  <a:cxn ang="0">
                    <a:pos x="377" y="186"/>
                  </a:cxn>
                  <a:cxn ang="0">
                    <a:pos x="377" y="370"/>
                  </a:cxn>
                  <a:cxn ang="0">
                    <a:pos x="380" y="464"/>
                  </a:cxn>
                  <a:cxn ang="0">
                    <a:pos x="389" y="488"/>
                  </a:cxn>
                  <a:cxn ang="0">
                    <a:pos x="404" y="494"/>
                  </a:cxn>
                  <a:cxn ang="0">
                    <a:pos x="420" y="490"/>
                  </a:cxn>
                  <a:cxn ang="0">
                    <a:pos x="465" y="447"/>
                  </a:cxn>
                  <a:cxn ang="0">
                    <a:pos x="465" y="480"/>
                  </a:cxn>
                  <a:cxn ang="0">
                    <a:pos x="345" y="568"/>
                  </a:cxn>
                  <a:cxn ang="0">
                    <a:pos x="302" y="548"/>
                  </a:cxn>
                  <a:cxn ang="0">
                    <a:pos x="285" y="480"/>
                  </a:cxn>
                  <a:cxn ang="0">
                    <a:pos x="285" y="441"/>
                  </a:cxn>
                  <a:cxn ang="0">
                    <a:pos x="285" y="235"/>
                  </a:cxn>
                  <a:cxn ang="0">
                    <a:pos x="176" y="285"/>
                  </a:cxn>
                  <a:cxn ang="0">
                    <a:pos x="113" y="340"/>
                  </a:cxn>
                  <a:cxn ang="0">
                    <a:pos x="94" y="402"/>
                  </a:cxn>
                  <a:cxn ang="0">
                    <a:pos x="118" y="472"/>
                  </a:cxn>
                  <a:cxn ang="0">
                    <a:pos x="173" y="500"/>
                  </a:cxn>
                  <a:cxn ang="0">
                    <a:pos x="285" y="441"/>
                  </a:cxn>
                </a:cxnLst>
                <a:rect l="0" t="0" r="r" b="b"/>
                <a:pathLst>
                  <a:path w="465" h="569">
                    <a:moveTo>
                      <a:pt x="285" y="480"/>
                    </a:moveTo>
                    <a:cubicBezTo>
                      <a:pt x="233" y="523"/>
                      <a:pt x="200" y="547"/>
                      <a:pt x="186" y="554"/>
                    </a:cubicBezTo>
                    <a:cubicBezTo>
                      <a:pt x="166" y="564"/>
                      <a:pt x="145" y="569"/>
                      <a:pt x="122" y="569"/>
                    </a:cubicBezTo>
                    <a:cubicBezTo>
                      <a:pt x="87" y="569"/>
                      <a:pt x="57" y="556"/>
                      <a:pt x="35" y="530"/>
                    </a:cubicBezTo>
                    <a:cubicBezTo>
                      <a:pt x="12" y="505"/>
                      <a:pt x="0" y="471"/>
                      <a:pt x="0" y="429"/>
                    </a:cubicBezTo>
                    <a:cubicBezTo>
                      <a:pt x="0" y="403"/>
                      <a:pt x="6" y="381"/>
                      <a:pt x="17" y="361"/>
                    </a:cubicBezTo>
                    <a:cubicBezTo>
                      <a:pt x="32" y="334"/>
                      <a:pt x="59" y="309"/>
                      <a:pt x="97" y="285"/>
                    </a:cubicBezTo>
                    <a:cubicBezTo>
                      <a:pt x="134" y="261"/>
                      <a:pt x="198" y="233"/>
                      <a:pt x="285" y="199"/>
                    </a:cubicBezTo>
                    <a:cubicBezTo>
                      <a:pt x="285" y="192"/>
                      <a:pt x="285" y="185"/>
                      <a:pt x="285" y="178"/>
                    </a:cubicBezTo>
                    <a:cubicBezTo>
                      <a:pt x="285" y="124"/>
                      <a:pt x="277" y="87"/>
                      <a:pt x="261" y="66"/>
                    </a:cubicBezTo>
                    <a:cubicBezTo>
                      <a:pt x="245" y="46"/>
                      <a:pt x="221" y="36"/>
                      <a:pt x="190" y="36"/>
                    </a:cubicBezTo>
                    <a:cubicBezTo>
                      <a:pt x="166" y="36"/>
                      <a:pt x="148" y="43"/>
                      <a:pt x="134" y="57"/>
                    </a:cubicBezTo>
                    <a:cubicBezTo>
                      <a:pt x="120" y="70"/>
                      <a:pt x="113" y="85"/>
                      <a:pt x="113" y="103"/>
                    </a:cubicBezTo>
                    <a:cubicBezTo>
                      <a:pt x="113" y="114"/>
                      <a:pt x="114" y="125"/>
                      <a:pt x="114" y="137"/>
                    </a:cubicBezTo>
                    <a:cubicBezTo>
                      <a:pt x="114" y="155"/>
                      <a:pt x="110" y="169"/>
                      <a:pt x="101" y="179"/>
                    </a:cubicBezTo>
                    <a:cubicBezTo>
                      <a:pt x="92" y="189"/>
                      <a:pt x="81" y="194"/>
                      <a:pt x="67" y="194"/>
                    </a:cubicBezTo>
                    <a:cubicBezTo>
                      <a:pt x="53" y="194"/>
                      <a:pt x="42" y="188"/>
                      <a:pt x="33" y="178"/>
                    </a:cubicBezTo>
                    <a:cubicBezTo>
                      <a:pt x="24" y="168"/>
                      <a:pt x="20" y="154"/>
                      <a:pt x="20" y="136"/>
                    </a:cubicBezTo>
                    <a:cubicBezTo>
                      <a:pt x="20" y="103"/>
                      <a:pt x="36" y="72"/>
                      <a:pt x="69" y="43"/>
                    </a:cubicBezTo>
                    <a:cubicBezTo>
                      <a:pt x="101" y="14"/>
                      <a:pt x="148" y="0"/>
                      <a:pt x="207" y="0"/>
                    </a:cubicBezTo>
                    <a:cubicBezTo>
                      <a:pt x="252" y="0"/>
                      <a:pt x="290" y="9"/>
                      <a:pt x="318" y="25"/>
                    </a:cubicBezTo>
                    <a:cubicBezTo>
                      <a:pt x="340" y="37"/>
                      <a:pt x="357" y="56"/>
                      <a:pt x="367" y="82"/>
                    </a:cubicBezTo>
                    <a:cubicBezTo>
                      <a:pt x="374" y="99"/>
                      <a:pt x="377" y="133"/>
                      <a:pt x="377" y="186"/>
                    </a:cubicBezTo>
                    <a:cubicBezTo>
                      <a:pt x="377" y="247"/>
                      <a:pt x="377" y="308"/>
                      <a:pt x="377" y="370"/>
                    </a:cubicBezTo>
                    <a:cubicBezTo>
                      <a:pt x="377" y="421"/>
                      <a:pt x="378" y="453"/>
                      <a:pt x="380" y="464"/>
                    </a:cubicBezTo>
                    <a:cubicBezTo>
                      <a:pt x="381" y="476"/>
                      <a:pt x="385" y="484"/>
                      <a:pt x="389" y="488"/>
                    </a:cubicBezTo>
                    <a:cubicBezTo>
                      <a:pt x="393" y="492"/>
                      <a:pt x="398" y="494"/>
                      <a:pt x="404" y="494"/>
                    </a:cubicBezTo>
                    <a:cubicBezTo>
                      <a:pt x="410" y="494"/>
                      <a:pt x="415" y="493"/>
                      <a:pt x="420" y="490"/>
                    </a:cubicBezTo>
                    <a:cubicBezTo>
                      <a:pt x="427" y="484"/>
                      <a:pt x="443" y="470"/>
                      <a:pt x="465" y="447"/>
                    </a:cubicBezTo>
                    <a:cubicBezTo>
                      <a:pt x="465" y="458"/>
                      <a:pt x="465" y="469"/>
                      <a:pt x="465" y="480"/>
                    </a:cubicBezTo>
                    <a:cubicBezTo>
                      <a:pt x="424" y="539"/>
                      <a:pt x="383" y="568"/>
                      <a:pt x="345" y="568"/>
                    </a:cubicBezTo>
                    <a:cubicBezTo>
                      <a:pt x="327" y="568"/>
                      <a:pt x="312" y="562"/>
                      <a:pt x="302" y="548"/>
                    </a:cubicBezTo>
                    <a:cubicBezTo>
                      <a:pt x="291" y="534"/>
                      <a:pt x="285" y="512"/>
                      <a:pt x="285" y="480"/>
                    </a:cubicBezTo>
                    <a:close/>
                    <a:moveTo>
                      <a:pt x="285" y="441"/>
                    </a:moveTo>
                    <a:cubicBezTo>
                      <a:pt x="285" y="373"/>
                      <a:pt x="285" y="304"/>
                      <a:pt x="285" y="235"/>
                    </a:cubicBezTo>
                    <a:cubicBezTo>
                      <a:pt x="229" y="259"/>
                      <a:pt x="192" y="275"/>
                      <a:pt x="176" y="285"/>
                    </a:cubicBezTo>
                    <a:cubicBezTo>
                      <a:pt x="147" y="303"/>
                      <a:pt x="126" y="321"/>
                      <a:pt x="113" y="340"/>
                    </a:cubicBezTo>
                    <a:cubicBezTo>
                      <a:pt x="100" y="358"/>
                      <a:pt x="94" y="379"/>
                      <a:pt x="94" y="402"/>
                    </a:cubicBezTo>
                    <a:cubicBezTo>
                      <a:pt x="94" y="430"/>
                      <a:pt x="102" y="453"/>
                      <a:pt x="118" y="472"/>
                    </a:cubicBezTo>
                    <a:cubicBezTo>
                      <a:pt x="134" y="491"/>
                      <a:pt x="153" y="500"/>
                      <a:pt x="173" y="500"/>
                    </a:cubicBezTo>
                    <a:cubicBezTo>
                      <a:pt x="202" y="500"/>
                      <a:pt x="239" y="481"/>
                      <a:pt x="285" y="441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5" name="Freeform 941"/>
              <p:cNvSpPr>
                <a:spLocks/>
              </p:cNvSpPr>
              <p:nvPr/>
            </p:nvSpPr>
            <p:spPr bwMode="auto">
              <a:xfrm>
                <a:off x="5914" y="115"/>
                <a:ext cx="197" cy="162"/>
              </a:xfrm>
              <a:custGeom>
                <a:avLst/>
                <a:gdLst/>
                <a:ahLst/>
                <a:cxnLst>
                  <a:cxn ang="0">
                    <a:pos x="100" y="120"/>
                  </a:cxn>
                  <a:cxn ang="0">
                    <a:pos x="147" y="0"/>
                  </a:cxn>
                  <a:cxn ang="0">
                    <a:pos x="197" y="0"/>
                  </a:cxn>
                  <a:cxn ang="0">
                    <a:pos x="197" y="7"/>
                  </a:cxn>
                  <a:cxn ang="0">
                    <a:pos x="183" y="9"/>
                  </a:cxn>
                  <a:cxn ang="0">
                    <a:pos x="177" y="15"/>
                  </a:cxn>
                  <a:cxn ang="0">
                    <a:pos x="175" y="38"/>
                  </a:cxn>
                  <a:cxn ang="0">
                    <a:pos x="175" y="124"/>
                  </a:cxn>
                  <a:cxn ang="0">
                    <a:pos x="176" y="146"/>
                  </a:cxn>
                  <a:cxn ang="0">
                    <a:pos x="183" y="153"/>
                  </a:cxn>
                  <a:cxn ang="0">
                    <a:pos x="197" y="156"/>
                  </a:cxn>
                  <a:cxn ang="0">
                    <a:pos x="197" y="162"/>
                  </a:cxn>
                  <a:cxn ang="0">
                    <a:pos x="125" y="162"/>
                  </a:cxn>
                  <a:cxn ang="0">
                    <a:pos x="125" y="156"/>
                  </a:cxn>
                  <a:cxn ang="0">
                    <a:pos x="143" y="150"/>
                  </a:cxn>
                  <a:cxn ang="0">
                    <a:pos x="147" y="124"/>
                  </a:cxn>
                  <a:cxn ang="0">
                    <a:pos x="147" y="27"/>
                  </a:cxn>
                  <a:cxn ang="0">
                    <a:pos x="94" y="162"/>
                  </a:cxn>
                  <a:cxn ang="0">
                    <a:pos x="89" y="162"/>
                  </a:cxn>
                  <a:cxn ang="0">
                    <a:pos x="35" y="27"/>
                  </a:cxn>
                  <a:cxn ang="0">
                    <a:pos x="35" y="124"/>
                  </a:cxn>
                  <a:cxn ang="0">
                    <a:pos x="36" y="146"/>
                  </a:cxn>
                  <a:cxn ang="0">
                    <a:pos x="43" y="153"/>
                  </a:cxn>
                  <a:cxn ang="0">
                    <a:pos x="57" y="156"/>
                  </a:cxn>
                  <a:cxn ang="0">
                    <a:pos x="57" y="162"/>
                  </a:cxn>
                  <a:cxn ang="0">
                    <a:pos x="0" y="162"/>
                  </a:cxn>
                  <a:cxn ang="0">
                    <a:pos x="0" y="156"/>
                  </a:cxn>
                  <a:cxn ang="0">
                    <a:pos x="19" y="150"/>
                  </a:cxn>
                  <a:cxn ang="0">
                    <a:pos x="23" y="124"/>
                  </a:cxn>
                  <a:cxn ang="0">
                    <a:pos x="23" y="38"/>
                  </a:cxn>
                  <a:cxn ang="0">
                    <a:pos x="21" y="15"/>
                  </a:cxn>
                  <a:cxn ang="0">
                    <a:pos x="15" y="9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53" y="0"/>
                  </a:cxn>
                  <a:cxn ang="0">
                    <a:pos x="100" y="120"/>
                  </a:cxn>
                </a:cxnLst>
                <a:rect l="0" t="0" r="r" b="b"/>
                <a:pathLst>
                  <a:path w="197" h="162">
                    <a:moveTo>
                      <a:pt x="100" y="120"/>
                    </a:moveTo>
                    <a:cubicBezTo>
                      <a:pt x="115" y="80"/>
                      <a:pt x="131" y="40"/>
                      <a:pt x="147" y="0"/>
                    </a:cubicBezTo>
                    <a:cubicBezTo>
                      <a:pt x="164" y="0"/>
                      <a:pt x="181" y="0"/>
                      <a:pt x="197" y="0"/>
                    </a:cubicBezTo>
                    <a:cubicBezTo>
                      <a:pt x="197" y="2"/>
                      <a:pt x="197" y="4"/>
                      <a:pt x="197" y="7"/>
                    </a:cubicBezTo>
                    <a:cubicBezTo>
                      <a:pt x="190" y="7"/>
                      <a:pt x="185" y="7"/>
                      <a:pt x="183" y="9"/>
                    </a:cubicBezTo>
                    <a:cubicBezTo>
                      <a:pt x="180" y="11"/>
                      <a:pt x="178" y="13"/>
                      <a:pt x="177" y="15"/>
                    </a:cubicBezTo>
                    <a:cubicBezTo>
                      <a:pt x="175" y="17"/>
                      <a:pt x="175" y="25"/>
                      <a:pt x="175" y="38"/>
                    </a:cubicBezTo>
                    <a:cubicBezTo>
                      <a:pt x="175" y="67"/>
                      <a:pt x="175" y="96"/>
                      <a:pt x="175" y="124"/>
                    </a:cubicBezTo>
                    <a:cubicBezTo>
                      <a:pt x="175" y="135"/>
                      <a:pt x="175" y="143"/>
                      <a:pt x="176" y="146"/>
                    </a:cubicBezTo>
                    <a:cubicBezTo>
                      <a:pt x="177" y="149"/>
                      <a:pt x="179" y="152"/>
                      <a:pt x="183" y="153"/>
                    </a:cubicBezTo>
                    <a:cubicBezTo>
                      <a:pt x="186" y="155"/>
                      <a:pt x="191" y="156"/>
                      <a:pt x="197" y="156"/>
                    </a:cubicBezTo>
                    <a:cubicBezTo>
                      <a:pt x="197" y="158"/>
                      <a:pt x="197" y="160"/>
                      <a:pt x="197" y="162"/>
                    </a:cubicBezTo>
                    <a:cubicBezTo>
                      <a:pt x="173" y="162"/>
                      <a:pt x="149" y="162"/>
                      <a:pt x="125" y="162"/>
                    </a:cubicBezTo>
                    <a:cubicBezTo>
                      <a:pt x="125" y="160"/>
                      <a:pt x="125" y="158"/>
                      <a:pt x="125" y="156"/>
                    </a:cubicBezTo>
                    <a:cubicBezTo>
                      <a:pt x="134" y="156"/>
                      <a:pt x="140" y="154"/>
                      <a:pt x="143" y="150"/>
                    </a:cubicBezTo>
                    <a:cubicBezTo>
                      <a:pt x="146" y="147"/>
                      <a:pt x="147" y="138"/>
                      <a:pt x="147" y="124"/>
                    </a:cubicBezTo>
                    <a:cubicBezTo>
                      <a:pt x="147" y="92"/>
                      <a:pt x="147" y="59"/>
                      <a:pt x="147" y="27"/>
                    </a:cubicBezTo>
                    <a:cubicBezTo>
                      <a:pt x="130" y="72"/>
                      <a:pt x="112" y="117"/>
                      <a:pt x="94" y="162"/>
                    </a:cubicBezTo>
                    <a:cubicBezTo>
                      <a:pt x="93" y="162"/>
                      <a:pt x="90" y="162"/>
                      <a:pt x="89" y="162"/>
                    </a:cubicBezTo>
                    <a:cubicBezTo>
                      <a:pt x="71" y="117"/>
                      <a:pt x="52" y="72"/>
                      <a:pt x="35" y="27"/>
                    </a:cubicBezTo>
                    <a:cubicBezTo>
                      <a:pt x="35" y="59"/>
                      <a:pt x="35" y="92"/>
                      <a:pt x="35" y="124"/>
                    </a:cubicBezTo>
                    <a:cubicBezTo>
                      <a:pt x="35" y="135"/>
                      <a:pt x="35" y="143"/>
                      <a:pt x="36" y="146"/>
                    </a:cubicBezTo>
                    <a:cubicBezTo>
                      <a:pt x="37" y="149"/>
                      <a:pt x="39" y="152"/>
                      <a:pt x="43" y="153"/>
                    </a:cubicBezTo>
                    <a:cubicBezTo>
                      <a:pt x="46" y="155"/>
                      <a:pt x="51" y="156"/>
                      <a:pt x="57" y="156"/>
                    </a:cubicBezTo>
                    <a:cubicBezTo>
                      <a:pt x="57" y="158"/>
                      <a:pt x="57" y="160"/>
                      <a:pt x="57" y="162"/>
                    </a:cubicBezTo>
                    <a:cubicBezTo>
                      <a:pt x="38" y="162"/>
                      <a:pt x="19" y="162"/>
                      <a:pt x="0" y="162"/>
                    </a:cubicBezTo>
                    <a:cubicBezTo>
                      <a:pt x="0" y="160"/>
                      <a:pt x="0" y="158"/>
                      <a:pt x="0" y="156"/>
                    </a:cubicBezTo>
                    <a:cubicBezTo>
                      <a:pt x="9" y="156"/>
                      <a:pt x="16" y="154"/>
                      <a:pt x="19" y="150"/>
                    </a:cubicBezTo>
                    <a:cubicBezTo>
                      <a:pt x="21" y="146"/>
                      <a:pt x="23" y="138"/>
                      <a:pt x="23" y="124"/>
                    </a:cubicBezTo>
                    <a:cubicBezTo>
                      <a:pt x="23" y="96"/>
                      <a:pt x="23" y="67"/>
                      <a:pt x="23" y="38"/>
                    </a:cubicBezTo>
                    <a:cubicBezTo>
                      <a:pt x="23" y="25"/>
                      <a:pt x="22" y="18"/>
                      <a:pt x="21" y="15"/>
                    </a:cubicBezTo>
                    <a:cubicBezTo>
                      <a:pt x="20" y="13"/>
                      <a:pt x="18" y="11"/>
                      <a:pt x="15" y="9"/>
                    </a:cubicBezTo>
                    <a:cubicBezTo>
                      <a:pt x="13" y="8"/>
                      <a:pt x="8" y="7"/>
                      <a:pt x="0" y="7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18" y="0"/>
                      <a:pt x="35" y="0"/>
                      <a:pt x="53" y="0"/>
                    </a:cubicBezTo>
                    <a:cubicBezTo>
                      <a:pt x="68" y="40"/>
                      <a:pt x="85" y="80"/>
                      <a:pt x="100" y="120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6" name="Freeform 942"/>
              <p:cNvSpPr>
                <a:spLocks noEditPoints="1"/>
              </p:cNvSpPr>
              <p:nvPr/>
            </p:nvSpPr>
            <p:spPr bwMode="auto">
              <a:xfrm>
                <a:off x="6130" y="110"/>
                <a:ext cx="145" cy="172"/>
              </a:xfrm>
              <a:custGeom>
                <a:avLst/>
                <a:gdLst/>
                <a:ahLst/>
                <a:cxnLst>
                  <a:cxn ang="0">
                    <a:pos x="247" y="0"/>
                  </a:cxn>
                  <a:cxn ang="0">
                    <a:pos x="434" y="94"/>
                  </a:cxn>
                  <a:cxn ang="0">
                    <a:pos x="493" y="277"/>
                  </a:cxn>
                  <a:cxn ang="0">
                    <a:pos x="461" y="424"/>
                  </a:cxn>
                  <a:cxn ang="0">
                    <a:pos x="370" y="536"/>
                  </a:cxn>
                  <a:cxn ang="0">
                    <a:pos x="241" y="574"/>
                  </a:cxn>
                  <a:cxn ang="0">
                    <a:pos x="57" y="477"/>
                  </a:cxn>
                  <a:cxn ang="0">
                    <a:pos x="0" y="292"/>
                  </a:cxn>
                  <a:cxn ang="0">
                    <a:pos x="35" y="144"/>
                  </a:cxn>
                  <a:cxn ang="0">
                    <a:pos x="127" y="35"/>
                  </a:cxn>
                  <a:cxn ang="0">
                    <a:pos x="247" y="0"/>
                  </a:cxn>
                  <a:cxn ang="0">
                    <a:pos x="230" y="39"/>
                  </a:cxn>
                  <a:cxn ang="0">
                    <a:pos x="171" y="57"/>
                  </a:cxn>
                  <a:cxn ang="0">
                    <a:pos x="122" y="123"/>
                  </a:cxn>
                  <a:cxn ang="0">
                    <a:pos x="104" y="243"/>
                  </a:cxn>
                  <a:cxn ang="0">
                    <a:pos x="148" y="447"/>
                  </a:cxn>
                  <a:cxn ang="0">
                    <a:pos x="265" y="532"/>
                  </a:cxn>
                  <a:cxn ang="0">
                    <a:pos x="354" y="485"/>
                  </a:cxn>
                  <a:cxn ang="0">
                    <a:pos x="390" y="322"/>
                  </a:cxn>
                  <a:cxn ang="0">
                    <a:pos x="331" y="96"/>
                  </a:cxn>
                  <a:cxn ang="0">
                    <a:pos x="230" y="39"/>
                  </a:cxn>
                </a:cxnLst>
                <a:rect l="0" t="0" r="r" b="b"/>
                <a:pathLst>
                  <a:path w="493" h="574">
                    <a:moveTo>
                      <a:pt x="247" y="0"/>
                    </a:moveTo>
                    <a:cubicBezTo>
                      <a:pt x="325" y="0"/>
                      <a:pt x="387" y="31"/>
                      <a:pt x="434" y="94"/>
                    </a:cubicBezTo>
                    <a:cubicBezTo>
                      <a:pt x="473" y="147"/>
                      <a:pt x="493" y="208"/>
                      <a:pt x="493" y="277"/>
                    </a:cubicBezTo>
                    <a:cubicBezTo>
                      <a:pt x="493" y="325"/>
                      <a:pt x="482" y="374"/>
                      <a:pt x="461" y="424"/>
                    </a:cubicBezTo>
                    <a:cubicBezTo>
                      <a:pt x="439" y="474"/>
                      <a:pt x="408" y="510"/>
                      <a:pt x="370" y="536"/>
                    </a:cubicBezTo>
                    <a:cubicBezTo>
                      <a:pt x="332" y="562"/>
                      <a:pt x="289" y="574"/>
                      <a:pt x="241" y="574"/>
                    </a:cubicBezTo>
                    <a:cubicBezTo>
                      <a:pt x="164" y="574"/>
                      <a:pt x="102" y="542"/>
                      <a:pt x="57" y="477"/>
                    </a:cubicBezTo>
                    <a:cubicBezTo>
                      <a:pt x="19" y="421"/>
                      <a:pt x="0" y="360"/>
                      <a:pt x="0" y="292"/>
                    </a:cubicBezTo>
                    <a:cubicBezTo>
                      <a:pt x="0" y="243"/>
                      <a:pt x="12" y="193"/>
                      <a:pt x="35" y="144"/>
                    </a:cubicBezTo>
                    <a:cubicBezTo>
                      <a:pt x="57" y="95"/>
                      <a:pt x="89" y="59"/>
                      <a:pt x="127" y="35"/>
                    </a:cubicBezTo>
                    <a:cubicBezTo>
                      <a:pt x="165" y="12"/>
                      <a:pt x="205" y="0"/>
                      <a:pt x="247" y="0"/>
                    </a:cubicBezTo>
                    <a:close/>
                    <a:moveTo>
                      <a:pt x="230" y="39"/>
                    </a:moveTo>
                    <a:cubicBezTo>
                      <a:pt x="210" y="39"/>
                      <a:pt x="190" y="44"/>
                      <a:pt x="171" y="57"/>
                    </a:cubicBezTo>
                    <a:cubicBezTo>
                      <a:pt x="151" y="70"/>
                      <a:pt x="134" y="91"/>
                      <a:pt x="122" y="123"/>
                    </a:cubicBezTo>
                    <a:cubicBezTo>
                      <a:pt x="110" y="154"/>
                      <a:pt x="104" y="194"/>
                      <a:pt x="104" y="243"/>
                    </a:cubicBezTo>
                    <a:cubicBezTo>
                      <a:pt x="104" y="321"/>
                      <a:pt x="119" y="389"/>
                      <a:pt x="148" y="447"/>
                    </a:cubicBezTo>
                    <a:cubicBezTo>
                      <a:pt x="178" y="504"/>
                      <a:pt x="217" y="532"/>
                      <a:pt x="265" y="532"/>
                    </a:cubicBezTo>
                    <a:cubicBezTo>
                      <a:pt x="302" y="532"/>
                      <a:pt x="331" y="516"/>
                      <a:pt x="354" y="485"/>
                    </a:cubicBezTo>
                    <a:cubicBezTo>
                      <a:pt x="378" y="453"/>
                      <a:pt x="390" y="399"/>
                      <a:pt x="390" y="322"/>
                    </a:cubicBezTo>
                    <a:cubicBezTo>
                      <a:pt x="390" y="226"/>
                      <a:pt x="370" y="151"/>
                      <a:pt x="331" y="96"/>
                    </a:cubicBezTo>
                    <a:cubicBezTo>
                      <a:pt x="305" y="57"/>
                      <a:pt x="271" y="39"/>
                      <a:pt x="230" y="39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7" name="Freeform 943"/>
              <p:cNvSpPr>
                <a:spLocks/>
              </p:cNvSpPr>
              <p:nvPr/>
            </p:nvSpPr>
            <p:spPr bwMode="auto">
              <a:xfrm>
                <a:off x="6289" y="115"/>
                <a:ext cx="163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0"/>
                  </a:cxn>
                  <a:cxn ang="0">
                    <a:pos x="69" y="6"/>
                  </a:cxn>
                  <a:cxn ang="0">
                    <a:pos x="66" y="6"/>
                  </a:cxn>
                  <a:cxn ang="0">
                    <a:pos x="55" y="10"/>
                  </a:cxn>
                  <a:cxn ang="0">
                    <a:pos x="51" y="18"/>
                  </a:cxn>
                  <a:cxn ang="0">
                    <a:pos x="57" y="38"/>
                  </a:cxn>
                  <a:cxn ang="0">
                    <a:pos x="93" y="120"/>
                  </a:cxn>
                  <a:cxn ang="0">
                    <a:pos x="127" y="30"/>
                  </a:cxn>
                  <a:cxn ang="0">
                    <a:pos x="130" y="15"/>
                  </a:cxn>
                  <a:cxn ang="0">
                    <a:pos x="128" y="11"/>
                  </a:cxn>
                  <a:cxn ang="0">
                    <a:pos x="124" y="8"/>
                  </a:cxn>
                  <a:cxn ang="0">
                    <a:pos x="114" y="6"/>
                  </a:cxn>
                  <a:cxn ang="0">
                    <a:pos x="114" y="0"/>
                  </a:cxn>
                  <a:cxn ang="0">
                    <a:pos x="163" y="0"/>
                  </a:cxn>
                  <a:cxn ang="0">
                    <a:pos x="163" y="6"/>
                  </a:cxn>
                  <a:cxn ang="0">
                    <a:pos x="154" y="9"/>
                  </a:cxn>
                  <a:cxn ang="0">
                    <a:pos x="147" y="17"/>
                  </a:cxn>
                  <a:cxn ang="0">
                    <a:pos x="141" y="31"/>
                  </a:cxn>
                  <a:cxn ang="0">
                    <a:pos x="80" y="193"/>
                  </a:cxn>
                  <a:cxn ang="0">
                    <a:pos x="57" y="229"/>
                  </a:cxn>
                  <a:cxn ang="0">
                    <a:pos x="29" y="241"/>
                  </a:cxn>
                  <a:cxn ang="0">
                    <a:pos x="13" y="235"/>
                  </a:cxn>
                  <a:cxn ang="0">
                    <a:pos x="7" y="221"/>
                  </a:cxn>
                  <a:cxn ang="0">
                    <a:pos x="12" y="209"/>
                  </a:cxn>
                  <a:cxn ang="0">
                    <a:pos x="24" y="204"/>
                  </a:cxn>
                  <a:cxn ang="0">
                    <a:pos x="39" y="208"/>
                  </a:cxn>
                  <a:cxn ang="0">
                    <a:pos x="47" y="211"/>
                  </a:cxn>
                  <a:cxn ang="0">
                    <a:pos x="58" y="205"/>
                  </a:cxn>
                  <a:cxn ang="0">
                    <a:pos x="69" y="184"/>
                  </a:cxn>
                  <a:cxn ang="0">
                    <a:pos x="80" y="156"/>
                  </a:cxn>
                  <a:cxn ang="0">
                    <a:pos x="26" y="33"/>
                  </a:cxn>
                  <a:cxn ang="0">
                    <a:pos x="18" y="20"/>
                  </a:cxn>
                  <a:cxn ang="0">
                    <a:pos x="12" y="12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163" h="241">
                    <a:moveTo>
                      <a:pt x="0" y="0"/>
                    </a:moveTo>
                    <a:cubicBezTo>
                      <a:pt x="23" y="0"/>
                      <a:pt x="46" y="0"/>
                      <a:pt x="69" y="0"/>
                    </a:cubicBezTo>
                    <a:cubicBezTo>
                      <a:pt x="69" y="2"/>
                      <a:pt x="69" y="4"/>
                      <a:pt x="69" y="6"/>
                    </a:cubicBezTo>
                    <a:cubicBezTo>
                      <a:pt x="68" y="6"/>
                      <a:pt x="67" y="6"/>
                      <a:pt x="66" y="6"/>
                    </a:cubicBezTo>
                    <a:cubicBezTo>
                      <a:pt x="61" y="6"/>
                      <a:pt x="57" y="8"/>
                      <a:pt x="55" y="10"/>
                    </a:cubicBezTo>
                    <a:cubicBezTo>
                      <a:pt x="53" y="12"/>
                      <a:pt x="51" y="15"/>
                      <a:pt x="51" y="18"/>
                    </a:cubicBezTo>
                    <a:cubicBezTo>
                      <a:pt x="51" y="23"/>
                      <a:pt x="53" y="30"/>
                      <a:pt x="57" y="38"/>
                    </a:cubicBezTo>
                    <a:cubicBezTo>
                      <a:pt x="69" y="65"/>
                      <a:pt x="81" y="92"/>
                      <a:pt x="93" y="120"/>
                    </a:cubicBezTo>
                    <a:cubicBezTo>
                      <a:pt x="104" y="90"/>
                      <a:pt x="116" y="60"/>
                      <a:pt x="127" y="30"/>
                    </a:cubicBezTo>
                    <a:cubicBezTo>
                      <a:pt x="128" y="25"/>
                      <a:pt x="130" y="20"/>
                      <a:pt x="130" y="15"/>
                    </a:cubicBezTo>
                    <a:cubicBezTo>
                      <a:pt x="130" y="13"/>
                      <a:pt x="129" y="12"/>
                      <a:pt x="128" y="11"/>
                    </a:cubicBezTo>
                    <a:cubicBezTo>
                      <a:pt x="127" y="9"/>
                      <a:pt x="126" y="9"/>
                      <a:pt x="124" y="8"/>
                    </a:cubicBezTo>
                    <a:cubicBezTo>
                      <a:pt x="122" y="7"/>
                      <a:pt x="119" y="6"/>
                      <a:pt x="114" y="6"/>
                    </a:cubicBezTo>
                    <a:cubicBezTo>
                      <a:pt x="114" y="4"/>
                      <a:pt x="114" y="2"/>
                      <a:pt x="114" y="0"/>
                    </a:cubicBezTo>
                    <a:cubicBezTo>
                      <a:pt x="131" y="0"/>
                      <a:pt x="147" y="0"/>
                      <a:pt x="163" y="0"/>
                    </a:cubicBezTo>
                    <a:cubicBezTo>
                      <a:pt x="163" y="2"/>
                      <a:pt x="163" y="4"/>
                      <a:pt x="163" y="6"/>
                    </a:cubicBezTo>
                    <a:cubicBezTo>
                      <a:pt x="159" y="7"/>
                      <a:pt x="156" y="8"/>
                      <a:pt x="154" y="9"/>
                    </a:cubicBezTo>
                    <a:cubicBezTo>
                      <a:pt x="152" y="11"/>
                      <a:pt x="149" y="13"/>
                      <a:pt x="147" y="17"/>
                    </a:cubicBezTo>
                    <a:cubicBezTo>
                      <a:pt x="146" y="19"/>
                      <a:pt x="144" y="24"/>
                      <a:pt x="141" y="31"/>
                    </a:cubicBezTo>
                    <a:cubicBezTo>
                      <a:pt x="121" y="85"/>
                      <a:pt x="100" y="139"/>
                      <a:pt x="80" y="193"/>
                    </a:cubicBezTo>
                    <a:cubicBezTo>
                      <a:pt x="74" y="209"/>
                      <a:pt x="66" y="221"/>
                      <a:pt x="57" y="229"/>
                    </a:cubicBezTo>
                    <a:cubicBezTo>
                      <a:pt x="47" y="237"/>
                      <a:pt x="38" y="241"/>
                      <a:pt x="29" y="241"/>
                    </a:cubicBezTo>
                    <a:cubicBezTo>
                      <a:pt x="23" y="241"/>
                      <a:pt x="17" y="239"/>
                      <a:pt x="13" y="235"/>
                    </a:cubicBezTo>
                    <a:cubicBezTo>
                      <a:pt x="9" y="230"/>
                      <a:pt x="7" y="226"/>
                      <a:pt x="7" y="221"/>
                    </a:cubicBezTo>
                    <a:cubicBezTo>
                      <a:pt x="7" y="216"/>
                      <a:pt x="9" y="212"/>
                      <a:pt x="12" y="209"/>
                    </a:cubicBezTo>
                    <a:cubicBezTo>
                      <a:pt x="15" y="206"/>
                      <a:pt x="19" y="204"/>
                      <a:pt x="24" y="204"/>
                    </a:cubicBezTo>
                    <a:cubicBezTo>
                      <a:pt x="28" y="204"/>
                      <a:pt x="33" y="206"/>
                      <a:pt x="39" y="208"/>
                    </a:cubicBezTo>
                    <a:cubicBezTo>
                      <a:pt x="43" y="210"/>
                      <a:pt x="46" y="211"/>
                      <a:pt x="47" y="211"/>
                    </a:cubicBezTo>
                    <a:cubicBezTo>
                      <a:pt x="50" y="211"/>
                      <a:pt x="54" y="209"/>
                      <a:pt x="58" y="205"/>
                    </a:cubicBezTo>
                    <a:cubicBezTo>
                      <a:pt x="61" y="202"/>
                      <a:pt x="66" y="194"/>
                      <a:pt x="69" y="184"/>
                    </a:cubicBezTo>
                    <a:cubicBezTo>
                      <a:pt x="73" y="175"/>
                      <a:pt x="76" y="165"/>
                      <a:pt x="80" y="156"/>
                    </a:cubicBezTo>
                    <a:cubicBezTo>
                      <a:pt x="62" y="115"/>
                      <a:pt x="44" y="74"/>
                      <a:pt x="26" y="33"/>
                    </a:cubicBezTo>
                    <a:cubicBezTo>
                      <a:pt x="24" y="30"/>
                      <a:pt x="22" y="25"/>
                      <a:pt x="18" y="20"/>
                    </a:cubicBezTo>
                    <a:cubicBezTo>
                      <a:pt x="15" y="16"/>
                      <a:pt x="13" y="13"/>
                      <a:pt x="12" y="12"/>
                    </a:cubicBezTo>
                    <a:cubicBezTo>
                      <a:pt x="9" y="9"/>
                      <a:pt x="5" y="8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8" name="Freeform 944"/>
              <p:cNvSpPr>
                <a:spLocks/>
              </p:cNvSpPr>
              <p:nvPr/>
            </p:nvSpPr>
            <p:spPr bwMode="auto">
              <a:xfrm>
                <a:off x="6462" y="115"/>
                <a:ext cx="164" cy="162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50" y="12"/>
                  </a:cxn>
                  <a:cxn ang="0">
                    <a:pos x="50" y="124"/>
                  </a:cxn>
                  <a:cxn ang="0">
                    <a:pos x="51" y="147"/>
                  </a:cxn>
                  <a:cxn ang="0">
                    <a:pos x="57" y="153"/>
                  </a:cxn>
                  <a:cxn ang="0">
                    <a:pos x="72" y="156"/>
                  </a:cxn>
                  <a:cxn ang="0">
                    <a:pos x="72" y="162"/>
                  </a:cxn>
                  <a:cxn ang="0">
                    <a:pos x="0" y="162"/>
                  </a:cxn>
                  <a:cxn ang="0">
                    <a:pos x="0" y="156"/>
                  </a:cxn>
                  <a:cxn ang="0">
                    <a:pos x="18" y="150"/>
                  </a:cxn>
                  <a:cxn ang="0">
                    <a:pos x="23" y="124"/>
                  </a:cxn>
                  <a:cxn ang="0">
                    <a:pos x="23" y="38"/>
                  </a:cxn>
                  <a:cxn ang="0">
                    <a:pos x="21" y="15"/>
                  </a:cxn>
                  <a:cxn ang="0">
                    <a:pos x="15" y="9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164" y="0"/>
                  </a:cxn>
                  <a:cxn ang="0">
                    <a:pos x="164" y="7"/>
                  </a:cxn>
                  <a:cxn ang="0">
                    <a:pos x="149" y="9"/>
                  </a:cxn>
                  <a:cxn ang="0">
                    <a:pos x="143" y="15"/>
                  </a:cxn>
                  <a:cxn ang="0">
                    <a:pos x="141" y="38"/>
                  </a:cxn>
                  <a:cxn ang="0">
                    <a:pos x="141" y="124"/>
                  </a:cxn>
                  <a:cxn ang="0">
                    <a:pos x="143" y="147"/>
                  </a:cxn>
                  <a:cxn ang="0">
                    <a:pos x="149" y="153"/>
                  </a:cxn>
                  <a:cxn ang="0">
                    <a:pos x="164" y="156"/>
                  </a:cxn>
                  <a:cxn ang="0">
                    <a:pos x="164" y="162"/>
                  </a:cxn>
                  <a:cxn ang="0">
                    <a:pos x="92" y="162"/>
                  </a:cxn>
                  <a:cxn ang="0">
                    <a:pos x="92" y="156"/>
                  </a:cxn>
                  <a:cxn ang="0">
                    <a:pos x="110" y="150"/>
                  </a:cxn>
                  <a:cxn ang="0">
                    <a:pos x="114" y="124"/>
                  </a:cxn>
                  <a:cxn ang="0">
                    <a:pos x="114" y="12"/>
                  </a:cxn>
                </a:cxnLst>
                <a:rect l="0" t="0" r="r" b="b"/>
                <a:pathLst>
                  <a:path w="164" h="162">
                    <a:moveTo>
                      <a:pt x="114" y="12"/>
                    </a:moveTo>
                    <a:cubicBezTo>
                      <a:pt x="93" y="12"/>
                      <a:pt x="71" y="12"/>
                      <a:pt x="50" y="12"/>
                    </a:cubicBezTo>
                    <a:cubicBezTo>
                      <a:pt x="50" y="49"/>
                      <a:pt x="50" y="87"/>
                      <a:pt x="50" y="124"/>
                    </a:cubicBezTo>
                    <a:cubicBezTo>
                      <a:pt x="50" y="137"/>
                      <a:pt x="50" y="144"/>
                      <a:pt x="51" y="147"/>
                    </a:cubicBezTo>
                    <a:cubicBezTo>
                      <a:pt x="52" y="149"/>
                      <a:pt x="55" y="151"/>
                      <a:pt x="57" y="153"/>
                    </a:cubicBezTo>
                    <a:cubicBezTo>
                      <a:pt x="60" y="155"/>
                      <a:pt x="64" y="156"/>
                      <a:pt x="72" y="156"/>
                    </a:cubicBezTo>
                    <a:cubicBezTo>
                      <a:pt x="72" y="158"/>
                      <a:pt x="72" y="160"/>
                      <a:pt x="72" y="162"/>
                    </a:cubicBezTo>
                    <a:cubicBezTo>
                      <a:pt x="48" y="162"/>
                      <a:pt x="24" y="162"/>
                      <a:pt x="0" y="162"/>
                    </a:cubicBezTo>
                    <a:cubicBezTo>
                      <a:pt x="0" y="160"/>
                      <a:pt x="0" y="158"/>
                      <a:pt x="0" y="156"/>
                    </a:cubicBezTo>
                    <a:cubicBezTo>
                      <a:pt x="9" y="156"/>
                      <a:pt x="16" y="154"/>
                      <a:pt x="18" y="150"/>
                    </a:cubicBezTo>
                    <a:cubicBezTo>
                      <a:pt x="21" y="146"/>
                      <a:pt x="23" y="138"/>
                      <a:pt x="23" y="124"/>
                    </a:cubicBezTo>
                    <a:cubicBezTo>
                      <a:pt x="23" y="96"/>
                      <a:pt x="23" y="67"/>
                      <a:pt x="23" y="38"/>
                    </a:cubicBezTo>
                    <a:cubicBezTo>
                      <a:pt x="23" y="25"/>
                      <a:pt x="22" y="18"/>
                      <a:pt x="21" y="15"/>
                    </a:cubicBezTo>
                    <a:cubicBezTo>
                      <a:pt x="20" y="13"/>
                      <a:pt x="18" y="11"/>
                      <a:pt x="15" y="9"/>
                    </a:cubicBezTo>
                    <a:cubicBezTo>
                      <a:pt x="13" y="8"/>
                      <a:pt x="8" y="7"/>
                      <a:pt x="0" y="7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5" y="0"/>
                      <a:pt x="109" y="0"/>
                      <a:pt x="164" y="0"/>
                    </a:cubicBezTo>
                    <a:cubicBezTo>
                      <a:pt x="164" y="2"/>
                      <a:pt x="164" y="4"/>
                      <a:pt x="164" y="7"/>
                    </a:cubicBezTo>
                    <a:cubicBezTo>
                      <a:pt x="157" y="7"/>
                      <a:pt x="152" y="7"/>
                      <a:pt x="149" y="9"/>
                    </a:cubicBezTo>
                    <a:cubicBezTo>
                      <a:pt x="147" y="11"/>
                      <a:pt x="145" y="13"/>
                      <a:pt x="143" y="15"/>
                    </a:cubicBezTo>
                    <a:cubicBezTo>
                      <a:pt x="142" y="17"/>
                      <a:pt x="141" y="25"/>
                      <a:pt x="141" y="38"/>
                    </a:cubicBezTo>
                    <a:cubicBezTo>
                      <a:pt x="141" y="67"/>
                      <a:pt x="141" y="96"/>
                      <a:pt x="141" y="124"/>
                    </a:cubicBezTo>
                    <a:cubicBezTo>
                      <a:pt x="141" y="137"/>
                      <a:pt x="142" y="144"/>
                      <a:pt x="143" y="147"/>
                    </a:cubicBezTo>
                    <a:cubicBezTo>
                      <a:pt x="144" y="149"/>
                      <a:pt x="146" y="151"/>
                      <a:pt x="149" y="153"/>
                    </a:cubicBezTo>
                    <a:cubicBezTo>
                      <a:pt x="151" y="155"/>
                      <a:pt x="156" y="156"/>
                      <a:pt x="164" y="156"/>
                    </a:cubicBezTo>
                    <a:cubicBezTo>
                      <a:pt x="164" y="158"/>
                      <a:pt x="164" y="160"/>
                      <a:pt x="164" y="162"/>
                    </a:cubicBezTo>
                    <a:cubicBezTo>
                      <a:pt x="140" y="162"/>
                      <a:pt x="116" y="162"/>
                      <a:pt x="92" y="162"/>
                    </a:cubicBezTo>
                    <a:cubicBezTo>
                      <a:pt x="92" y="160"/>
                      <a:pt x="92" y="158"/>
                      <a:pt x="92" y="156"/>
                    </a:cubicBezTo>
                    <a:cubicBezTo>
                      <a:pt x="101" y="156"/>
                      <a:pt x="107" y="154"/>
                      <a:pt x="110" y="150"/>
                    </a:cubicBezTo>
                    <a:cubicBezTo>
                      <a:pt x="113" y="147"/>
                      <a:pt x="114" y="138"/>
                      <a:pt x="114" y="124"/>
                    </a:cubicBezTo>
                    <a:cubicBezTo>
                      <a:pt x="114" y="87"/>
                      <a:pt x="114" y="49"/>
                      <a:pt x="114" y="12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9" name="Freeform 945"/>
              <p:cNvSpPr>
                <a:spLocks noEditPoints="1"/>
              </p:cNvSpPr>
              <p:nvPr/>
            </p:nvSpPr>
            <p:spPr bwMode="auto">
              <a:xfrm>
                <a:off x="6632" y="110"/>
                <a:ext cx="158" cy="245"/>
              </a:xfrm>
              <a:custGeom>
                <a:avLst/>
                <a:gdLst/>
                <a:ahLst/>
                <a:cxnLst>
                  <a:cxn ang="0">
                    <a:pos x="3" y="70"/>
                  </a:cxn>
                  <a:cxn ang="0">
                    <a:pos x="161" y="3"/>
                  </a:cxn>
                  <a:cxn ang="0">
                    <a:pos x="182" y="3"/>
                  </a:cxn>
                  <a:cxn ang="0">
                    <a:pos x="182" y="129"/>
                  </a:cxn>
                  <a:cxn ang="0">
                    <a:pos x="262" y="29"/>
                  </a:cxn>
                  <a:cxn ang="0">
                    <a:pos x="346" y="0"/>
                  </a:cxn>
                  <a:cxn ang="0">
                    <a:pos x="474" y="64"/>
                  </a:cxn>
                  <a:cxn ang="0">
                    <a:pos x="537" y="268"/>
                  </a:cxn>
                  <a:cxn ang="0">
                    <a:pos x="461" y="499"/>
                  </a:cxn>
                  <a:cxn ang="0">
                    <a:pos x="304" y="574"/>
                  </a:cxn>
                  <a:cxn ang="0">
                    <a:pos x="232" y="562"/>
                  </a:cxn>
                  <a:cxn ang="0">
                    <a:pos x="182" y="526"/>
                  </a:cxn>
                  <a:cxn ang="0">
                    <a:pos x="182" y="691"/>
                  </a:cxn>
                  <a:cxn ang="0">
                    <a:pos x="189" y="762"/>
                  </a:cxn>
                  <a:cxn ang="0">
                    <a:pos x="211" y="786"/>
                  </a:cxn>
                  <a:cxn ang="0">
                    <a:pos x="269" y="795"/>
                  </a:cxn>
                  <a:cxn ang="0">
                    <a:pos x="269" y="817"/>
                  </a:cxn>
                  <a:cxn ang="0">
                    <a:pos x="0" y="817"/>
                  </a:cxn>
                  <a:cxn ang="0">
                    <a:pos x="0" y="795"/>
                  </a:cxn>
                  <a:cxn ang="0">
                    <a:pos x="15" y="795"/>
                  </a:cxn>
                  <a:cxn ang="0">
                    <a:pos x="67" y="782"/>
                  </a:cxn>
                  <a:cxn ang="0">
                    <a:pos x="84" y="762"/>
                  </a:cxn>
                  <a:cxn ang="0">
                    <a:pos x="89" y="688"/>
                  </a:cxn>
                  <a:cxn ang="0">
                    <a:pos x="89" y="176"/>
                  </a:cxn>
                  <a:cxn ang="0">
                    <a:pos x="85" y="109"/>
                  </a:cxn>
                  <a:cxn ang="0">
                    <a:pos x="71" y="88"/>
                  </a:cxn>
                  <a:cxn ang="0">
                    <a:pos x="44" y="81"/>
                  </a:cxn>
                  <a:cxn ang="0">
                    <a:pos x="10" y="89"/>
                  </a:cxn>
                  <a:cxn ang="0">
                    <a:pos x="3" y="70"/>
                  </a:cxn>
                  <a:cxn ang="0">
                    <a:pos x="182" y="164"/>
                  </a:cxn>
                  <a:cxn ang="0">
                    <a:pos x="182" y="366"/>
                  </a:cxn>
                  <a:cxn ang="0">
                    <a:pos x="187" y="453"/>
                  </a:cxn>
                  <a:cxn ang="0">
                    <a:pos x="226" y="513"/>
                  </a:cxn>
                  <a:cxn ang="0">
                    <a:pos x="302" y="539"/>
                  </a:cxn>
                  <a:cxn ang="0">
                    <a:pos x="393" y="493"/>
                  </a:cxn>
                  <a:cxn ang="0">
                    <a:pos x="437" y="323"/>
                  </a:cxn>
                  <a:cxn ang="0">
                    <a:pos x="386" y="132"/>
                  </a:cxn>
                  <a:cxn ang="0">
                    <a:pos x="301" y="86"/>
                  </a:cxn>
                  <a:cxn ang="0">
                    <a:pos x="248" y="100"/>
                  </a:cxn>
                  <a:cxn ang="0">
                    <a:pos x="182" y="164"/>
                  </a:cxn>
                </a:cxnLst>
                <a:rect l="0" t="0" r="r" b="b"/>
                <a:pathLst>
                  <a:path w="537" h="817">
                    <a:moveTo>
                      <a:pt x="3" y="70"/>
                    </a:moveTo>
                    <a:cubicBezTo>
                      <a:pt x="56" y="47"/>
                      <a:pt x="108" y="25"/>
                      <a:pt x="161" y="3"/>
                    </a:cubicBezTo>
                    <a:cubicBezTo>
                      <a:pt x="168" y="3"/>
                      <a:pt x="175" y="3"/>
                      <a:pt x="182" y="3"/>
                    </a:cubicBezTo>
                    <a:cubicBezTo>
                      <a:pt x="182" y="45"/>
                      <a:pt x="182" y="87"/>
                      <a:pt x="182" y="129"/>
                    </a:cubicBezTo>
                    <a:cubicBezTo>
                      <a:pt x="208" y="81"/>
                      <a:pt x="235" y="48"/>
                      <a:pt x="262" y="29"/>
                    </a:cubicBezTo>
                    <a:cubicBezTo>
                      <a:pt x="288" y="10"/>
                      <a:pt x="316" y="0"/>
                      <a:pt x="346" y="0"/>
                    </a:cubicBezTo>
                    <a:cubicBezTo>
                      <a:pt x="397" y="0"/>
                      <a:pt x="440" y="21"/>
                      <a:pt x="474" y="64"/>
                    </a:cubicBezTo>
                    <a:cubicBezTo>
                      <a:pt x="515" y="116"/>
                      <a:pt x="537" y="184"/>
                      <a:pt x="537" y="268"/>
                    </a:cubicBezTo>
                    <a:cubicBezTo>
                      <a:pt x="537" y="361"/>
                      <a:pt x="511" y="438"/>
                      <a:pt x="461" y="499"/>
                    </a:cubicBezTo>
                    <a:cubicBezTo>
                      <a:pt x="420" y="550"/>
                      <a:pt x="367" y="574"/>
                      <a:pt x="304" y="574"/>
                    </a:cubicBezTo>
                    <a:cubicBezTo>
                      <a:pt x="276" y="574"/>
                      <a:pt x="252" y="570"/>
                      <a:pt x="232" y="562"/>
                    </a:cubicBezTo>
                    <a:cubicBezTo>
                      <a:pt x="217" y="556"/>
                      <a:pt x="200" y="544"/>
                      <a:pt x="182" y="526"/>
                    </a:cubicBezTo>
                    <a:cubicBezTo>
                      <a:pt x="182" y="581"/>
                      <a:pt x="182" y="636"/>
                      <a:pt x="182" y="691"/>
                    </a:cubicBezTo>
                    <a:cubicBezTo>
                      <a:pt x="182" y="728"/>
                      <a:pt x="184" y="752"/>
                      <a:pt x="189" y="762"/>
                    </a:cubicBezTo>
                    <a:cubicBezTo>
                      <a:pt x="193" y="772"/>
                      <a:pt x="200" y="780"/>
                      <a:pt x="211" y="786"/>
                    </a:cubicBezTo>
                    <a:cubicBezTo>
                      <a:pt x="222" y="792"/>
                      <a:pt x="241" y="795"/>
                      <a:pt x="269" y="795"/>
                    </a:cubicBezTo>
                    <a:cubicBezTo>
                      <a:pt x="269" y="802"/>
                      <a:pt x="269" y="809"/>
                      <a:pt x="269" y="817"/>
                    </a:cubicBezTo>
                    <a:cubicBezTo>
                      <a:pt x="179" y="817"/>
                      <a:pt x="90" y="817"/>
                      <a:pt x="0" y="817"/>
                    </a:cubicBezTo>
                    <a:cubicBezTo>
                      <a:pt x="0" y="809"/>
                      <a:pt x="0" y="802"/>
                      <a:pt x="0" y="795"/>
                    </a:cubicBezTo>
                    <a:cubicBezTo>
                      <a:pt x="5" y="795"/>
                      <a:pt x="10" y="795"/>
                      <a:pt x="15" y="795"/>
                    </a:cubicBezTo>
                    <a:cubicBezTo>
                      <a:pt x="35" y="795"/>
                      <a:pt x="52" y="791"/>
                      <a:pt x="67" y="782"/>
                    </a:cubicBezTo>
                    <a:cubicBezTo>
                      <a:pt x="74" y="778"/>
                      <a:pt x="80" y="771"/>
                      <a:pt x="84" y="762"/>
                    </a:cubicBezTo>
                    <a:cubicBezTo>
                      <a:pt x="87" y="751"/>
                      <a:pt x="89" y="727"/>
                      <a:pt x="89" y="688"/>
                    </a:cubicBezTo>
                    <a:cubicBezTo>
                      <a:pt x="89" y="517"/>
                      <a:pt x="89" y="346"/>
                      <a:pt x="89" y="176"/>
                    </a:cubicBezTo>
                    <a:cubicBezTo>
                      <a:pt x="89" y="141"/>
                      <a:pt x="87" y="118"/>
                      <a:pt x="85" y="109"/>
                    </a:cubicBezTo>
                    <a:cubicBezTo>
                      <a:pt x="82" y="99"/>
                      <a:pt x="77" y="93"/>
                      <a:pt x="71" y="88"/>
                    </a:cubicBezTo>
                    <a:cubicBezTo>
                      <a:pt x="64" y="83"/>
                      <a:pt x="55" y="81"/>
                      <a:pt x="44" y="81"/>
                    </a:cubicBezTo>
                    <a:cubicBezTo>
                      <a:pt x="35" y="81"/>
                      <a:pt x="24" y="84"/>
                      <a:pt x="10" y="89"/>
                    </a:cubicBezTo>
                    <a:cubicBezTo>
                      <a:pt x="8" y="83"/>
                      <a:pt x="6" y="76"/>
                      <a:pt x="3" y="70"/>
                    </a:cubicBezTo>
                    <a:close/>
                    <a:moveTo>
                      <a:pt x="182" y="164"/>
                    </a:moveTo>
                    <a:cubicBezTo>
                      <a:pt x="182" y="231"/>
                      <a:pt x="182" y="299"/>
                      <a:pt x="182" y="366"/>
                    </a:cubicBezTo>
                    <a:cubicBezTo>
                      <a:pt x="182" y="410"/>
                      <a:pt x="184" y="439"/>
                      <a:pt x="187" y="453"/>
                    </a:cubicBezTo>
                    <a:cubicBezTo>
                      <a:pt x="192" y="475"/>
                      <a:pt x="205" y="495"/>
                      <a:pt x="226" y="513"/>
                    </a:cubicBezTo>
                    <a:cubicBezTo>
                      <a:pt x="245" y="530"/>
                      <a:pt x="271" y="539"/>
                      <a:pt x="302" y="539"/>
                    </a:cubicBezTo>
                    <a:cubicBezTo>
                      <a:pt x="339" y="539"/>
                      <a:pt x="370" y="523"/>
                      <a:pt x="393" y="493"/>
                    </a:cubicBezTo>
                    <a:cubicBezTo>
                      <a:pt x="422" y="452"/>
                      <a:pt x="437" y="396"/>
                      <a:pt x="437" y="323"/>
                    </a:cubicBezTo>
                    <a:cubicBezTo>
                      <a:pt x="437" y="240"/>
                      <a:pt x="420" y="177"/>
                      <a:pt x="386" y="132"/>
                    </a:cubicBezTo>
                    <a:cubicBezTo>
                      <a:pt x="363" y="101"/>
                      <a:pt x="334" y="86"/>
                      <a:pt x="301" y="86"/>
                    </a:cubicBezTo>
                    <a:cubicBezTo>
                      <a:pt x="284" y="86"/>
                      <a:pt x="266" y="90"/>
                      <a:pt x="248" y="100"/>
                    </a:cubicBezTo>
                    <a:cubicBezTo>
                      <a:pt x="235" y="107"/>
                      <a:pt x="212" y="128"/>
                      <a:pt x="182" y="164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0" name="Freeform 946"/>
              <p:cNvSpPr>
                <a:spLocks noEditPoints="1"/>
              </p:cNvSpPr>
              <p:nvPr/>
            </p:nvSpPr>
            <p:spPr bwMode="auto">
              <a:xfrm>
                <a:off x="6813" y="110"/>
                <a:ext cx="137" cy="171"/>
              </a:xfrm>
              <a:custGeom>
                <a:avLst/>
                <a:gdLst/>
                <a:ahLst/>
                <a:cxnLst>
                  <a:cxn ang="0">
                    <a:pos x="285" y="480"/>
                  </a:cxn>
                  <a:cxn ang="0">
                    <a:pos x="186" y="554"/>
                  </a:cxn>
                  <a:cxn ang="0">
                    <a:pos x="122" y="569"/>
                  </a:cxn>
                  <a:cxn ang="0">
                    <a:pos x="35" y="530"/>
                  </a:cxn>
                  <a:cxn ang="0">
                    <a:pos x="0" y="429"/>
                  </a:cxn>
                  <a:cxn ang="0">
                    <a:pos x="17" y="361"/>
                  </a:cxn>
                  <a:cxn ang="0">
                    <a:pos x="96" y="285"/>
                  </a:cxn>
                  <a:cxn ang="0">
                    <a:pos x="285" y="199"/>
                  </a:cxn>
                  <a:cxn ang="0">
                    <a:pos x="285" y="178"/>
                  </a:cxn>
                  <a:cxn ang="0">
                    <a:pos x="261" y="66"/>
                  </a:cxn>
                  <a:cxn ang="0">
                    <a:pos x="190" y="36"/>
                  </a:cxn>
                  <a:cxn ang="0">
                    <a:pos x="134" y="57"/>
                  </a:cxn>
                  <a:cxn ang="0">
                    <a:pos x="113" y="103"/>
                  </a:cxn>
                  <a:cxn ang="0">
                    <a:pos x="114" y="137"/>
                  </a:cxn>
                  <a:cxn ang="0">
                    <a:pos x="101" y="179"/>
                  </a:cxn>
                  <a:cxn ang="0">
                    <a:pos x="66" y="194"/>
                  </a:cxn>
                  <a:cxn ang="0">
                    <a:pos x="33" y="178"/>
                  </a:cxn>
                  <a:cxn ang="0">
                    <a:pos x="19" y="136"/>
                  </a:cxn>
                  <a:cxn ang="0">
                    <a:pos x="68" y="43"/>
                  </a:cxn>
                  <a:cxn ang="0">
                    <a:pos x="206" y="0"/>
                  </a:cxn>
                  <a:cxn ang="0">
                    <a:pos x="318" y="25"/>
                  </a:cxn>
                  <a:cxn ang="0">
                    <a:pos x="366" y="82"/>
                  </a:cxn>
                  <a:cxn ang="0">
                    <a:pos x="377" y="186"/>
                  </a:cxn>
                  <a:cxn ang="0">
                    <a:pos x="377" y="370"/>
                  </a:cxn>
                  <a:cxn ang="0">
                    <a:pos x="379" y="464"/>
                  </a:cxn>
                  <a:cxn ang="0">
                    <a:pos x="389" y="488"/>
                  </a:cxn>
                  <a:cxn ang="0">
                    <a:pos x="403" y="494"/>
                  </a:cxn>
                  <a:cxn ang="0">
                    <a:pos x="419" y="490"/>
                  </a:cxn>
                  <a:cxn ang="0">
                    <a:pos x="464" y="447"/>
                  </a:cxn>
                  <a:cxn ang="0">
                    <a:pos x="464" y="480"/>
                  </a:cxn>
                  <a:cxn ang="0">
                    <a:pos x="345" y="568"/>
                  </a:cxn>
                  <a:cxn ang="0">
                    <a:pos x="301" y="548"/>
                  </a:cxn>
                  <a:cxn ang="0">
                    <a:pos x="285" y="480"/>
                  </a:cxn>
                  <a:cxn ang="0">
                    <a:pos x="285" y="441"/>
                  </a:cxn>
                  <a:cxn ang="0">
                    <a:pos x="285" y="235"/>
                  </a:cxn>
                  <a:cxn ang="0">
                    <a:pos x="176" y="285"/>
                  </a:cxn>
                  <a:cxn ang="0">
                    <a:pos x="113" y="340"/>
                  </a:cxn>
                  <a:cxn ang="0">
                    <a:pos x="94" y="402"/>
                  </a:cxn>
                  <a:cxn ang="0">
                    <a:pos x="118" y="472"/>
                  </a:cxn>
                  <a:cxn ang="0">
                    <a:pos x="173" y="500"/>
                  </a:cxn>
                  <a:cxn ang="0">
                    <a:pos x="285" y="441"/>
                  </a:cxn>
                </a:cxnLst>
                <a:rect l="0" t="0" r="r" b="b"/>
                <a:pathLst>
                  <a:path w="464" h="569">
                    <a:moveTo>
                      <a:pt x="285" y="480"/>
                    </a:moveTo>
                    <a:cubicBezTo>
                      <a:pt x="233" y="523"/>
                      <a:pt x="199" y="547"/>
                      <a:pt x="186" y="554"/>
                    </a:cubicBezTo>
                    <a:cubicBezTo>
                      <a:pt x="166" y="564"/>
                      <a:pt x="144" y="569"/>
                      <a:pt x="122" y="569"/>
                    </a:cubicBezTo>
                    <a:cubicBezTo>
                      <a:pt x="86" y="569"/>
                      <a:pt x="57" y="556"/>
                      <a:pt x="35" y="530"/>
                    </a:cubicBezTo>
                    <a:cubicBezTo>
                      <a:pt x="12" y="505"/>
                      <a:pt x="0" y="471"/>
                      <a:pt x="0" y="429"/>
                    </a:cubicBezTo>
                    <a:cubicBezTo>
                      <a:pt x="0" y="403"/>
                      <a:pt x="5" y="381"/>
                      <a:pt x="17" y="361"/>
                    </a:cubicBezTo>
                    <a:cubicBezTo>
                      <a:pt x="31" y="334"/>
                      <a:pt x="59" y="309"/>
                      <a:pt x="96" y="285"/>
                    </a:cubicBezTo>
                    <a:cubicBezTo>
                      <a:pt x="133" y="261"/>
                      <a:pt x="197" y="233"/>
                      <a:pt x="285" y="199"/>
                    </a:cubicBezTo>
                    <a:cubicBezTo>
                      <a:pt x="285" y="192"/>
                      <a:pt x="285" y="185"/>
                      <a:pt x="285" y="178"/>
                    </a:cubicBezTo>
                    <a:cubicBezTo>
                      <a:pt x="285" y="124"/>
                      <a:pt x="276" y="87"/>
                      <a:pt x="261" y="66"/>
                    </a:cubicBezTo>
                    <a:cubicBezTo>
                      <a:pt x="244" y="46"/>
                      <a:pt x="220" y="36"/>
                      <a:pt x="190" y="36"/>
                    </a:cubicBezTo>
                    <a:cubicBezTo>
                      <a:pt x="166" y="36"/>
                      <a:pt x="148" y="43"/>
                      <a:pt x="134" y="57"/>
                    </a:cubicBezTo>
                    <a:cubicBezTo>
                      <a:pt x="120" y="70"/>
                      <a:pt x="113" y="85"/>
                      <a:pt x="113" y="103"/>
                    </a:cubicBezTo>
                    <a:cubicBezTo>
                      <a:pt x="113" y="114"/>
                      <a:pt x="113" y="125"/>
                      <a:pt x="114" y="137"/>
                    </a:cubicBezTo>
                    <a:cubicBezTo>
                      <a:pt x="114" y="155"/>
                      <a:pt x="109" y="169"/>
                      <a:pt x="101" y="179"/>
                    </a:cubicBezTo>
                    <a:cubicBezTo>
                      <a:pt x="92" y="189"/>
                      <a:pt x="80" y="194"/>
                      <a:pt x="66" y="194"/>
                    </a:cubicBezTo>
                    <a:cubicBezTo>
                      <a:pt x="52" y="194"/>
                      <a:pt x="41" y="188"/>
                      <a:pt x="33" y="178"/>
                    </a:cubicBezTo>
                    <a:cubicBezTo>
                      <a:pt x="24" y="168"/>
                      <a:pt x="19" y="154"/>
                      <a:pt x="19" y="136"/>
                    </a:cubicBezTo>
                    <a:cubicBezTo>
                      <a:pt x="19" y="103"/>
                      <a:pt x="36" y="72"/>
                      <a:pt x="68" y="43"/>
                    </a:cubicBezTo>
                    <a:cubicBezTo>
                      <a:pt x="101" y="14"/>
                      <a:pt x="147" y="0"/>
                      <a:pt x="206" y="0"/>
                    </a:cubicBezTo>
                    <a:cubicBezTo>
                      <a:pt x="252" y="0"/>
                      <a:pt x="289" y="9"/>
                      <a:pt x="318" y="25"/>
                    </a:cubicBezTo>
                    <a:cubicBezTo>
                      <a:pt x="340" y="37"/>
                      <a:pt x="356" y="56"/>
                      <a:pt x="366" y="82"/>
                    </a:cubicBezTo>
                    <a:cubicBezTo>
                      <a:pt x="373" y="99"/>
                      <a:pt x="377" y="133"/>
                      <a:pt x="377" y="186"/>
                    </a:cubicBezTo>
                    <a:cubicBezTo>
                      <a:pt x="377" y="247"/>
                      <a:pt x="377" y="308"/>
                      <a:pt x="377" y="370"/>
                    </a:cubicBezTo>
                    <a:cubicBezTo>
                      <a:pt x="377" y="421"/>
                      <a:pt x="378" y="453"/>
                      <a:pt x="379" y="464"/>
                    </a:cubicBezTo>
                    <a:cubicBezTo>
                      <a:pt x="381" y="476"/>
                      <a:pt x="385" y="484"/>
                      <a:pt x="389" y="488"/>
                    </a:cubicBezTo>
                    <a:cubicBezTo>
                      <a:pt x="393" y="492"/>
                      <a:pt x="398" y="494"/>
                      <a:pt x="403" y="494"/>
                    </a:cubicBezTo>
                    <a:cubicBezTo>
                      <a:pt x="409" y="494"/>
                      <a:pt x="415" y="493"/>
                      <a:pt x="419" y="490"/>
                    </a:cubicBezTo>
                    <a:cubicBezTo>
                      <a:pt x="427" y="484"/>
                      <a:pt x="442" y="470"/>
                      <a:pt x="464" y="447"/>
                    </a:cubicBezTo>
                    <a:cubicBezTo>
                      <a:pt x="464" y="458"/>
                      <a:pt x="464" y="469"/>
                      <a:pt x="464" y="480"/>
                    </a:cubicBezTo>
                    <a:cubicBezTo>
                      <a:pt x="423" y="539"/>
                      <a:pt x="383" y="568"/>
                      <a:pt x="345" y="568"/>
                    </a:cubicBezTo>
                    <a:cubicBezTo>
                      <a:pt x="326" y="568"/>
                      <a:pt x="312" y="562"/>
                      <a:pt x="301" y="548"/>
                    </a:cubicBezTo>
                    <a:cubicBezTo>
                      <a:pt x="291" y="534"/>
                      <a:pt x="285" y="512"/>
                      <a:pt x="285" y="480"/>
                    </a:cubicBezTo>
                    <a:close/>
                    <a:moveTo>
                      <a:pt x="285" y="441"/>
                    </a:moveTo>
                    <a:cubicBezTo>
                      <a:pt x="285" y="373"/>
                      <a:pt x="285" y="304"/>
                      <a:pt x="285" y="235"/>
                    </a:cubicBezTo>
                    <a:cubicBezTo>
                      <a:pt x="228" y="259"/>
                      <a:pt x="192" y="275"/>
                      <a:pt x="176" y="285"/>
                    </a:cubicBezTo>
                    <a:cubicBezTo>
                      <a:pt x="146" y="303"/>
                      <a:pt x="125" y="321"/>
                      <a:pt x="113" y="340"/>
                    </a:cubicBezTo>
                    <a:cubicBezTo>
                      <a:pt x="100" y="358"/>
                      <a:pt x="94" y="379"/>
                      <a:pt x="94" y="402"/>
                    </a:cubicBezTo>
                    <a:cubicBezTo>
                      <a:pt x="94" y="430"/>
                      <a:pt x="102" y="453"/>
                      <a:pt x="118" y="472"/>
                    </a:cubicBezTo>
                    <a:cubicBezTo>
                      <a:pt x="133" y="491"/>
                      <a:pt x="152" y="500"/>
                      <a:pt x="173" y="500"/>
                    </a:cubicBezTo>
                    <a:cubicBezTo>
                      <a:pt x="202" y="500"/>
                      <a:pt x="239" y="481"/>
                      <a:pt x="285" y="441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1" name="Freeform 947"/>
              <p:cNvSpPr>
                <a:spLocks noEditPoints="1"/>
              </p:cNvSpPr>
              <p:nvPr/>
            </p:nvSpPr>
            <p:spPr bwMode="auto">
              <a:xfrm>
                <a:off x="6958" y="115"/>
                <a:ext cx="139" cy="162"/>
              </a:xfrm>
              <a:custGeom>
                <a:avLst/>
                <a:gdLst/>
                <a:ahLst/>
                <a:cxnLst>
                  <a:cxn ang="0">
                    <a:pos x="334" y="255"/>
                  </a:cxn>
                  <a:cxn ang="0">
                    <a:pos x="474" y="394"/>
                  </a:cxn>
                  <a:cxn ang="0">
                    <a:pos x="416" y="505"/>
                  </a:cxn>
                  <a:cxn ang="0">
                    <a:pos x="253" y="542"/>
                  </a:cxn>
                  <a:cxn ang="0">
                    <a:pos x="0" y="542"/>
                  </a:cxn>
                  <a:cxn ang="0">
                    <a:pos x="0" y="520"/>
                  </a:cxn>
                  <a:cxn ang="0">
                    <a:pos x="63" y="500"/>
                  </a:cxn>
                  <a:cxn ang="0">
                    <a:pos x="76" y="415"/>
                  </a:cxn>
                  <a:cxn ang="0">
                    <a:pos x="76" y="127"/>
                  </a:cxn>
                  <a:cxn ang="0">
                    <a:pos x="71" y="52"/>
                  </a:cxn>
                  <a:cxn ang="0">
                    <a:pos x="52" y="32"/>
                  </a:cxn>
                  <a:cxn ang="0">
                    <a:pos x="0" y="23"/>
                  </a:cxn>
                  <a:cxn ang="0">
                    <a:pos x="0" y="0"/>
                  </a:cxn>
                  <a:cxn ang="0">
                    <a:pos x="236" y="0"/>
                  </a:cxn>
                  <a:cxn ang="0">
                    <a:pos x="346" y="11"/>
                  </a:cxn>
                  <a:cxn ang="0">
                    <a:pos x="416" y="56"/>
                  </a:cxn>
                  <a:cxn ang="0">
                    <a:pos x="442" y="136"/>
                  </a:cxn>
                  <a:cxn ang="0">
                    <a:pos x="334" y="255"/>
                  </a:cxn>
                  <a:cxn ang="0">
                    <a:pos x="169" y="242"/>
                  </a:cxn>
                  <a:cxn ang="0">
                    <a:pos x="199" y="243"/>
                  </a:cxn>
                  <a:cxn ang="0">
                    <a:pos x="309" y="211"/>
                  </a:cxn>
                  <a:cxn ang="0">
                    <a:pos x="343" y="136"/>
                  </a:cxn>
                  <a:cxn ang="0">
                    <a:pos x="309" y="62"/>
                  </a:cxn>
                  <a:cxn ang="0">
                    <a:pos x="198" y="39"/>
                  </a:cxn>
                  <a:cxn ang="0">
                    <a:pos x="169" y="39"/>
                  </a:cxn>
                  <a:cxn ang="0">
                    <a:pos x="169" y="242"/>
                  </a:cxn>
                  <a:cxn ang="0">
                    <a:pos x="169" y="494"/>
                  </a:cxn>
                  <a:cxn ang="0">
                    <a:pos x="235" y="503"/>
                  </a:cxn>
                  <a:cxn ang="0">
                    <a:pos x="334" y="472"/>
                  </a:cxn>
                  <a:cxn ang="0">
                    <a:pos x="366" y="393"/>
                  </a:cxn>
                  <a:cxn ang="0">
                    <a:pos x="325" y="310"/>
                  </a:cxn>
                  <a:cxn ang="0">
                    <a:pos x="209" y="281"/>
                  </a:cxn>
                  <a:cxn ang="0">
                    <a:pos x="169" y="282"/>
                  </a:cxn>
                  <a:cxn ang="0">
                    <a:pos x="169" y="494"/>
                  </a:cxn>
                </a:cxnLst>
                <a:rect l="0" t="0" r="r" b="b"/>
                <a:pathLst>
                  <a:path w="474" h="542">
                    <a:moveTo>
                      <a:pt x="334" y="255"/>
                    </a:moveTo>
                    <a:cubicBezTo>
                      <a:pt x="427" y="277"/>
                      <a:pt x="474" y="322"/>
                      <a:pt x="474" y="394"/>
                    </a:cubicBezTo>
                    <a:cubicBezTo>
                      <a:pt x="474" y="444"/>
                      <a:pt x="454" y="480"/>
                      <a:pt x="416" y="505"/>
                    </a:cubicBezTo>
                    <a:cubicBezTo>
                      <a:pt x="377" y="529"/>
                      <a:pt x="322" y="542"/>
                      <a:pt x="253" y="542"/>
                    </a:cubicBezTo>
                    <a:cubicBezTo>
                      <a:pt x="168" y="542"/>
                      <a:pt x="85" y="542"/>
                      <a:pt x="0" y="542"/>
                    </a:cubicBezTo>
                    <a:cubicBezTo>
                      <a:pt x="0" y="534"/>
                      <a:pt x="0" y="527"/>
                      <a:pt x="0" y="520"/>
                    </a:cubicBezTo>
                    <a:cubicBezTo>
                      <a:pt x="33" y="520"/>
                      <a:pt x="55" y="513"/>
                      <a:pt x="63" y="500"/>
                    </a:cubicBezTo>
                    <a:cubicBezTo>
                      <a:pt x="72" y="487"/>
                      <a:pt x="76" y="458"/>
                      <a:pt x="76" y="415"/>
                    </a:cubicBezTo>
                    <a:cubicBezTo>
                      <a:pt x="76" y="319"/>
                      <a:pt x="76" y="223"/>
                      <a:pt x="76" y="127"/>
                    </a:cubicBezTo>
                    <a:cubicBezTo>
                      <a:pt x="76" y="85"/>
                      <a:pt x="75" y="60"/>
                      <a:pt x="71" y="52"/>
                    </a:cubicBezTo>
                    <a:cubicBezTo>
                      <a:pt x="67" y="45"/>
                      <a:pt x="60" y="38"/>
                      <a:pt x="52" y="32"/>
                    </a:cubicBezTo>
                    <a:cubicBezTo>
                      <a:pt x="44" y="26"/>
                      <a:pt x="27" y="23"/>
                      <a:pt x="0" y="23"/>
                    </a:cubicBezTo>
                    <a:cubicBezTo>
                      <a:pt x="0" y="15"/>
                      <a:pt x="0" y="8"/>
                      <a:pt x="0" y="0"/>
                    </a:cubicBezTo>
                    <a:cubicBezTo>
                      <a:pt x="79" y="0"/>
                      <a:pt x="157" y="0"/>
                      <a:pt x="236" y="0"/>
                    </a:cubicBezTo>
                    <a:cubicBezTo>
                      <a:pt x="281" y="0"/>
                      <a:pt x="318" y="4"/>
                      <a:pt x="346" y="11"/>
                    </a:cubicBezTo>
                    <a:cubicBezTo>
                      <a:pt x="374" y="19"/>
                      <a:pt x="397" y="34"/>
                      <a:pt x="416" y="56"/>
                    </a:cubicBezTo>
                    <a:cubicBezTo>
                      <a:pt x="433" y="78"/>
                      <a:pt x="442" y="105"/>
                      <a:pt x="442" y="136"/>
                    </a:cubicBezTo>
                    <a:cubicBezTo>
                      <a:pt x="442" y="198"/>
                      <a:pt x="406" y="237"/>
                      <a:pt x="334" y="255"/>
                    </a:cubicBezTo>
                    <a:close/>
                    <a:moveTo>
                      <a:pt x="169" y="242"/>
                    </a:moveTo>
                    <a:cubicBezTo>
                      <a:pt x="185" y="243"/>
                      <a:pt x="195" y="243"/>
                      <a:pt x="199" y="243"/>
                    </a:cubicBezTo>
                    <a:cubicBezTo>
                      <a:pt x="249" y="243"/>
                      <a:pt x="286" y="232"/>
                      <a:pt x="309" y="211"/>
                    </a:cubicBezTo>
                    <a:cubicBezTo>
                      <a:pt x="332" y="191"/>
                      <a:pt x="343" y="166"/>
                      <a:pt x="343" y="136"/>
                    </a:cubicBezTo>
                    <a:cubicBezTo>
                      <a:pt x="343" y="102"/>
                      <a:pt x="331" y="77"/>
                      <a:pt x="309" y="62"/>
                    </a:cubicBezTo>
                    <a:cubicBezTo>
                      <a:pt x="286" y="46"/>
                      <a:pt x="249" y="39"/>
                      <a:pt x="198" y="39"/>
                    </a:cubicBezTo>
                    <a:cubicBezTo>
                      <a:pt x="188" y="39"/>
                      <a:pt x="179" y="39"/>
                      <a:pt x="169" y="39"/>
                    </a:cubicBezTo>
                    <a:cubicBezTo>
                      <a:pt x="169" y="106"/>
                      <a:pt x="169" y="174"/>
                      <a:pt x="169" y="242"/>
                    </a:cubicBezTo>
                    <a:close/>
                    <a:moveTo>
                      <a:pt x="169" y="494"/>
                    </a:moveTo>
                    <a:cubicBezTo>
                      <a:pt x="187" y="500"/>
                      <a:pt x="210" y="503"/>
                      <a:pt x="235" y="503"/>
                    </a:cubicBezTo>
                    <a:cubicBezTo>
                      <a:pt x="279" y="503"/>
                      <a:pt x="312" y="493"/>
                      <a:pt x="334" y="472"/>
                    </a:cubicBezTo>
                    <a:cubicBezTo>
                      <a:pt x="356" y="452"/>
                      <a:pt x="366" y="426"/>
                      <a:pt x="366" y="393"/>
                    </a:cubicBezTo>
                    <a:cubicBezTo>
                      <a:pt x="366" y="357"/>
                      <a:pt x="352" y="330"/>
                      <a:pt x="325" y="310"/>
                    </a:cubicBezTo>
                    <a:cubicBezTo>
                      <a:pt x="297" y="290"/>
                      <a:pt x="258" y="281"/>
                      <a:pt x="209" y="281"/>
                    </a:cubicBezTo>
                    <a:cubicBezTo>
                      <a:pt x="196" y="281"/>
                      <a:pt x="183" y="281"/>
                      <a:pt x="169" y="282"/>
                    </a:cubicBezTo>
                    <a:cubicBezTo>
                      <a:pt x="169" y="353"/>
                      <a:pt x="169" y="423"/>
                      <a:pt x="169" y="494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2" name="Freeform 948"/>
              <p:cNvSpPr>
                <a:spLocks/>
              </p:cNvSpPr>
              <p:nvPr/>
            </p:nvSpPr>
            <p:spPr bwMode="auto">
              <a:xfrm>
                <a:off x="7111" y="115"/>
                <a:ext cx="158" cy="16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58" y="0"/>
                  </a:cxn>
                  <a:cxn ang="0">
                    <a:pos x="158" y="7"/>
                  </a:cxn>
                  <a:cxn ang="0">
                    <a:pos x="143" y="9"/>
                  </a:cxn>
                  <a:cxn ang="0">
                    <a:pos x="137" y="15"/>
                  </a:cxn>
                  <a:cxn ang="0">
                    <a:pos x="135" y="38"/>
                  </a:cxn>
                  <a:cxn ang="0">
                    <a:pos x="135" y="124"/>
                  </a:cxn>
                  <a:cxn ang="0">
                    <a:pos x="137" y="147"/>
                  </a:cxn>
                  <a:cxn ang="0">
                    <a:pos x="143" y="153"/>
                  </a:cxn>
                  <a:cxn ang="0">
                    <a:pos x="158" y="156"/>
                  </a:cxn>
                  <a:cxn ang="0">
                    <a:pos x="158" y="162"/>
                  </a:cxn>
                  <a:cxn ang="0">
                    <a:pos x="80" y="162"/>
                  </a:cxn>
                  <a:cxn ang="0">
                    <a:pos x="80" y="156"/>
                  </a:cxn>
                  <a:cxn ang="0">
                    <a:pos x="98" y="154"/>
                  </a:cxn>
                  <a:cxn ang="0">
                    <a:pos x="105" y="147"/>
                  </a:cxn>
                  <a:cxn ang="0">
                    <a:pos x="108" y="124"/>
                  </a:cxn>
                  <a:cxn ang="0">
                    <a:pos x="108" y="12"/>
                  </a:cxn>
                  <a:cxn ang="0">
                    <a:pos x="58" y="12"/>
                  </a:cxn>
                  <a:cxn ang="0">
                    <a:pos x="58" y="80"/>
                  </a:cxn>
                  <a:cxn ang="0">
                    <a:pos x="55" y="134"/>
                  </a:cxn>
                  <a:cxn ang="0">
                    <a:pos x="42" y="158"/>
                  </a:cxn>
                  <a:cxn ang="0">
                    <a:pos x="21" y="165"/>
                  </a:cxn>
                  <a:cxn ang="0">
                    <a:pos x="0" y="147"/>
                  </a:cxn>
                  <a:cxn ang="0">
                    <a:pos x="3" y="136"/>
                  </a:cxn>
                  <a:cxn ang="0">
                    <a:pos x="12" y="132"/>
                  </a:cxn>
                  <a:cxn ang="0">
                    <a:pos x="22" y="137"/>
                  </a:cxn>
                  <a:cxn ang="0">
                    <a:pos x="32" y="144"/>
                  </a:cxn>
                  <a:cxn ang="0">
                    <a:pos x="43" y="130"/>
                  </a:cxn>
                  <a:cxn ang="0">
                    <a:pos x="46" y="84"/>
                  </a:cxn>
                  <a:cxn ang="0">
                    <a:pos x="46" y="48"/>
                  </a:cxn>
                  <a:cxn ang="0">
                    <a:pos x="43" y="14"/>
                  </a:cxn>
                  <a:cxn ang="0">
                    <a:pos x="24" y="7"/>
                  </a:cxn>
                  <a:cxn ang="0">
                    <a:pos x="24" y="0"/>
                  </a:cxn>
                </a:cxnLst>
                <a:rect l="0" t="0" r="r" b="b"/>
                <a:pathLst>
                  <a:path w="158" h="165">
                    <a:moveTo>
                      <a:pt x="24" y="0"/>
                    </a:moveTo>
                    <a:cubicBezTo>
                      <a:pt x="68" y="0"/>
                      <a:pt x="113" y="0"/>
                      <a:pt x="158" y="0"/>
                    </a:cubicBezTo>
                    <a:cubicBezTo>
                      <a:pt x="158" y="2"/>
                      <a:pt x="158" y="4"/>
                      <a:pt x="158" y="7"/>
                    </a:cubicBezTo>
                    <a:cubicBezTo>
                      <a:pt x="151" y="7"/>
                      <a:pt x="146" y="7"/>
                      <a:pt x="143" y="9"/>
                    </a:cubicBezTo>
                    <a:cubicBezTo>
                      <a:pt x="141" y="11"/>
                      <a:pt x="139" y="13"/>
                      <a:pt x="137" y="15"/>
                    </a:cubicBezTo>
                    <a:cubicBezTo>
                      <a:pt x="136" y="17"/>
                      <a:pt x="135" y="25"/>
                      <a:pt x="135" y="38"/>
                    </a:cubicBezTo>
                    <a:cubicBezTo>
                      <a:pt x="135" y="67"/>
                      <a:pt x="135" y="96"/>
                      <a:pt x="135" y="124"/>
                    </a:cubicBezTo>
                    <a:cubicBezTo>
                      <a:pt x="135" y="137"/>
                      <a:pt x="136" y="144"/>
                      <a:pt x="137" y="147"/>
                    </a:cubicBezTo>
                    <a:cubicBezTo>
                      <a:pt x="138" y="149"/>
                      <a:pt x="140" y="151"/>
                      <a:pt x="143" y="153"/>
                    </a:cubicBezTo>
                    <a:cubicBezTo>
                      <a:pt x="145" y="155"/>
                      <a:pt x="150" y="156"/>
                      <a:pt x="158" y="156"/>
                    </a:cubicBezTo>
                    <a:cubicBezTo>
                      <a:pt x="158" y="158"/>
                      <a:pt x="158" y="160"/>
                      <a:pt x="158" y="162"/>
                    </a:cubicBezTo>
                    <a:cubicBezTo>
                      <a:pt x="132" y="162"/>
                      <a:pt x="106" y="162"/>
                      <a:pt x="80" y="162"/>
                    </a:cubicBezTo>
                    <a:cubicBezTo>
                      <a:pt x="80" y="160"/>
                      <a:pt x="80" y="158"/>
                      <a:pt x="80" y="156"/>
                    </a:cubicBezTo>
                    <a:cubicBezTo>
                      <a:pt x="89" y="156"/>
                      <a:pt x="95" y="155"/>
                      <a:pt x="98" y="154"/>
                    </a:cubicBezTo>
                    <a:cubicBezTo>
                      <a:pt x="101" y="153"/>
                      <a:pt x="103" y="151"/>
                      <a:pt x="105" y="147"/>
                    </a:cubicBezTo>
                    <a:cubicBezTo>
                      <a:pt x="107" y="144"/>
                      <a:pt x="108" y="136"/>
                      <a:pt x="108" y="124"/>
                    </a:cubicBezTo>
                    <a:cubicBezTo>
                      <a:pt x="108" y="87"/>
                      <a:pt x="108" y="49"/>
                      <a:pt x="108" y="12"/>
                    </a:cubicBezTo>
                    <a:cubicBezTo>
                      <a:pt x="91" y="12"/>
                      <a:pt x="75" y="12"/>
                      <a:pt x="58" y="12"/>
                    </a:cubicBezTo>
                    <a:cubicBezTo>
                      <a:pt x="58" y="34"/>
                      <a:pt x="58" y="57"/>
                      <a:pt x="58" y="80"/>
                    </a:cubicBezTo>
                    <a:cubicBezTo>
                      <a:pt x="58" y="106"/>
                      <a:pt x="57" y="124"/>
                      <a:pt x="55" y="134"/>
                    </a:cubicBezTo>
                    <a:cubicBezTo>
                      <a:pt x="53" y="145"/>
                      <a:pt x="48" y="152"/>
                      <a:pt x="42" y="158"/>
                    </a:cubicBezTo>
                    <a:cubicBezTo>
                      <a:pt x="36" y="163"/>
                      <a:pt x="29" y="165"/>
                      <a:pt x="21" y="165"/>
                    </a:cubicBezTo>
                    <a:cubicBezTo>
                      <a:pt x="7" y="165"/>
                      <a:pt x="0" y="159"/>
                      <a:pt x="0" y="147"/>
                    </a:cubicBezTo>
                    <a:cubicBezTo>
                      <a:pt x="0" y="142"/>
                      <a:pt x="1" y="139"/>
                      <a:pt x="3" y="136"/>
                    </a:cubicBezTo>
                    <a:cubicBezTo>
                      <a:pt x="5" y="133"/>
                      <a:pt x="8" y="132"/>
                      <a:pt x="12" y="132"/>
                    </a:cubicBezTo>
                    <a:cubicBezTo>
                      <a:pt x="16" y="132"/>
                      <a:pt x="19" y="134"/>
                      <a:pt x="22" y="137"/>
                    </a:cubicBezTo>
                    <a:cubicBezTo>
                      <a:pt x="27" y="141"/>
                      <a:pt x="30" y="144"/>
                      <a:pt x="32" y="144"/>
                    </a:cubicBezTo>
                    <a:cubicBezTo>
                      <a:pt x="37" y="144"/>
                      <a:pt x="41" y="139"/>
                      <a:pt x="43" y="130"/>
                    </a:cubicBezTo>
                    <a:cubicBezTo>
                      <a:pt x="45" y="121"/>
                      <a:pt x="46" y="106"/>
                      <a:pt x="46" y="84"/>
                    </a:cubicBezTo>
                    <a:cubicBezTo>
                      <a:pt x="46" y="72"/>
                      <a:pt x="46" y="60"/>
                      <a:pt x="46" y="48"/>
                    </a:cubicBezTo>
                    <a:cubicBezTo>
                      <a:pt x="46" y="29"/>
                      <a:pt x="45" y="18"/>
                      <a:pt x="43" y="14"/>
                    </a:cubicBezTo>
                    <a:cubicBezTo>
                      <a:pt x="40" y="10"/>
                      <a:pt x="34" y="8"/>
                      <a:pt x="24" y="7"/>
                    </a:cubicBezTo>
                    <a:cubicBezTo>
                      <a:pt x="24" y="4"/>
                      <a:pt x="24" y="2"/>
                      <a:pt x="24" y="0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3" name="Freeform 949"/>
              <p:cNvSpPr>
                <a:spLocks noEditPoints="1"/>
              </p:cNvSpPr>
              <p:nvPr/>
            </p:nvSpPr>
            <p:spPr bwMode="auto">
              <a:xfrm>
                <a:off x="7289" y="110"/>
                <a:ext cx="127" cy="172"/>
              </a:xfrm>
              <a:custGeom>
                <a:avLst/>
                <a:gdLst/>
                <a:ahLst/>
                <a:cxnLst>
                  <a:cxn ang="0">
                    <a:pos x="80" y="220"/>
                  </a:cxn>
                  <a:cxn ang="0">
                    <a:pos x="135" y="409"/>
                  </a:cxn>
                  <a:cxn ang="0">
                    <a:pos x="266" y="478"/>
                  </a:cxn>
                  <a:cxn ang="0">
                    <a:pos x="354" y="448"/>
                  </a:cxn>
                  <a:cxn ang="0">
                    <a:pos x="416" y="348"/>
                  </a:cxn>
                  <a:cxn ang="0">
                    <a:pos x="433" y="360"/>
                  </a:cxn>
                  <a:cxn ang="0">
                    <a:pos x="365" y="507"/>
                  </a:cxn>
                  <a:cxn ang="0">
                    <a:pos x="223" y="574"/>
                  </a:cxn>
                  <a:cxn ang="0">
                    <a:pos x="66" y="498"/>
                  </a:cxn>
                  <a:cxn ang="0">
                    <a:pos x="0" y="294"/>
                  </a:cxn>
                  <a:cxn ang="0">
                    <a:pos x="68" y="77"/>
                  </a:cxn>
                  <a:cxn ang="0">
                    <a:pos x="236" y="0"/>
                  </a:cxn>
                  <a:cxn ang="0">
                    <a:pos x="378" y="59"/>
                  </a:cxn>
                  <a:cxn ang="0">
                    <a:pos x="433" y="220"/>
                  </a:cxn>
                  <a:cxn ang="0">
                    <a:pos x="80" y="220"/>
                  </a:cxn>
                  <a:cxn ang="0">
                    <a:pos x="80" y="186"/>
                  </a:cxn>
                  <a:cxn ang="0">
                    <a:pos x="316" y="186"/>
                  </a:cxn>
                  <a:cxn ang="0">
                    <a:pos x="304" y="112"/>
                  </a:cxn>
                  <a:cxn ang="0">
                    <a:pos x="263" y="61"/>
                  </a:cxn>
                  <a:cxn ang="0">
                    <a:pos x="205" y="42"/>
                  </a:cxn>
                  <a:cxn ang="0">
                    <a:pos x="123" y="79"/>
                  </a:cxn>
                  <a:cxn ang="0">
                    <a:pos x="80" y="186"/>
                  </a:cxn>
                </a:cxnLst>
                <a:rect l="0" t="0" r="r" b="b"/>
                <a:pathLst>
                  <a:path w="433" h="574">
                    <a:moveTo>
                      <a:pt x="80" y="220"/>
                    </a:moveTo>
                    <a:cubicBezTo>
                      <a:pt x="79" y="301"/>
                      <a:pt x="98" y="364"/>
                      <a:pt x="135" y="409"/>
                    </a:cubicBezTo>
                    <a:cubicBezTo>
                      <a:pt x="172" y="455"/>
                      <a:pt x="216" y="478"/>
                      <a:pt x="266" y="478"/>
                    </a:cubicBezTo>
                    <a:cubicBezTo>
                      <a:pt x="299" y="478"/>
                      <a:pt x="328" y="468"/>
                      <a:pt x="354" y="448"/>
                    </a:cubicBezTo>
                    <a:cubicBezTo>
                      <a:pt x="378" y="429"/>
                      <a:pt x="399" y="396"/>
                      <a:pt x="416" y="348"/>
                    </a:cubicBezTo>
                    <a:cubicBezTo>
                      <a:pt x="421" y="353"/>
                      <a:pt x="427" y="356"/>
                      <a:pt x="433" y="360"/>
                    </a:cubicBezTo>
                    <a:cubicBezTo>
                      <a:pt x="425" y="414"/>
                      <a:pt x="402" y="463"/>
                      <a:pt x="365" y="507"/>
                    </a:cubicBezTo>
                    <a:cubicBezTo>
                      <a:pt x="328" y="552"/>
                      <a:pt x="280" y="574"/>
                      <a:pt x="223" y="574"/>
                    </a:cubicBezTo>
                    <a:cubicBezTo>
                      <a:pt x="162" y="574"/>
                      <a:pt x="109" y="549"/>
                      <a:pt x="66" y="498"/>
                    </a:cubicBezTo>
                    <a:cubicBezTo>
                      <a:pt x="23" y="447"/>
                      <a:pt x="0" y="380"/>
                      <a:pt x="0" y="294"/>
                    </a:cubicBezTo>
                    <a:cubicBezTo>
                      <a:pt x="0" y="201"/>
                      <a:pt x="23" y="130"/>
                      <a:pt x="68" y="77"/>
                    </a:cubicBezTo>
                    <a:cubicBezTo>
                      <a:pt x="112" y="25"/>
                      <a:pt x="169" y="0"/>
                      <a:pt x="236" y="0"/>
                    </a:cubicBezTo>
                    <a:cubicBezTo>
                      <a:pt x="294" y="0"/>
                      <a:pt x="341" y="20"/>
                      <a:pt x="378" y="59"/>
                    </a:cubicBezTo>
                    <a:cubicBezTo>
                      <a:pt x="414" y="100"/>
                      <a:pt x="433" y="153"/>
                      <a:pt x="433" y="220"/>
                    </a:cubicBezTo>
                    <a:cubicBezTo>
                      <a:pt x="315" y="220"/>
                      <a:pt x="197" y="220"/>
                      <a:pt x="80" y="220"/>
                    </a:cubicBezTo>
                    <a:close/>
                    <a:moveTo>
                      <a:pt x="80" y="186"/>
                    </a:moveTo>
                    <a:cubicBezTo>
                      <a:pt x="158" y="186"/>
                      <a:pt x="237" y="186"/>
                      <a:pt x="316" y="186"/>
                    </a:cubicBezTo>
                    <a:cubicBezTo>
                      <a:pt x="315" y="151"/>
                      <a:pt x="310" y="127"/>
                      <a:pt x="304" y="112"/>
                    </a:cubicBezTo>
                    <a:cubicBezTo>
                      <a:pt x="295" y="91"/>
                      <a:pt x="282" y="73"/>
                      <a:pt x="263" y="61"/>
                    </a:cubicBezTo>
                    <a:cubicBezTo>
                      <a:pt x="245" y="48"/>
                      <a:pt x="225" y="42"/>
                      <a:pt x="205" y="42"/>
                    </a:cubicBezTo>
                    <a:cubicBezTo>
                      <a:pt x="175" y="42"/>
                      <a:pt x="146" y="54"/>
                      <a:pt x="123" y="79"/>
                    </a:cubicBezTo>
                    <a:cubicBezTo>
                      <a:pt x="98" y="105"/>
                      <a:pt x="83" y="140"/>
                      <a:pt x="80" y="186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4" name="Freeform 950"/>
              <p:cNvSpPr>
                <a:spLocks/>
              </p:cNvSpPr>
              <p:nvPr/>
            </p:nvSpPr>
            <p:spPr bwMode="auto">
              <a:xfrm>
                <a:off x="7433" y="115"/>
                <a:ext cx="164" cy="162"/>
              </a:xfrm>
              <a:custGeom>
                <a:avLst/>
                <a:gdLst/>
                <a:ahLst/>
                <a:cxnLst>
                  <a:cxn ang="0">
                    <a:pos x="50" y="72"/>
                  </a:cxn>
                  <a:cxn ang="0">
                    <a:pos x="114" y="72"/>
                  </a:cxn>
                  <a:cxn ang="0">
                    <a:pos x="114" y="38"/>
                  </a:cxn>
                  <a:cxn ang="0">
                    <a:pos x="113" y="18"/>
                  </a:cxn>
                  <a:cxn ang="0">
                    <a:pos x="108" y="10"/>
                  </a:cxn>
                  <a:cxn ang="0">
                    <a:pos x="92" y="7"/>
                  </a:cxn>
                  <a:cxn ang="0">
                    <a:pos x="92" y="0"/>
                  </a:cxn>
                  <a:cxn ang="0">
                    <a:pos x="164" y="0"/>
                  </a:cxn>
                  <a:cxn ang="0">
                    <a:pos x="164" y="7"/>
                  </a:cxn>
                  <a:cxn ang="0">
                    <a:pos x="149" y="9"/>
                  </a:cxn>
                  <a:cxn ang="0">
                    <a:pos x="143" y="16"/>
                  </a:cxn>
                  <a:cxn ang="0">
                    <a:pos x="141" y="38"/>
                  </a:cxn>
                  <a:cxn ang="0">
                    <a:pos x="141" y="124"/>
                  </a:cxn>
                  <a:cxn ang="0">
                    <a:pos x="143" y="145"/>
                  </a:cxn>
                  <a:cxn ang="0">
                    <a:pos x="149" y="152"/>
                  </a:cxn>
                  <a:cxn ang="0">
                    <a:pos x="164" y="156"/>
                  </a:cxn>
                  <a:cxn ang="0">
                    <a:pos x="164" y="162"/>
                  </a:cxn>
                  <a:cxn ang="0">
                    <a:pos x="92" y="162"/>
                  </a:cxn>
                  <a:cxn ang="0">
                    <a:pos x="92" y="156"/>
                  </a:cxn>
                  <a:cxn ang="0">
                    <a:pos x="110" y="150"/>
                  </a:cxn>
                  <a:cxn ang="0">
                    <a:pos x="114" y="124"/>
                  </a:cxn>
                  <a:cxn ang="0">
                    <a:pos x="114" y="84"/>
                  </a:cxn>
                  <a:cxn ang="0">
                    <a:pos x="50" y="84"/>
                  </a:cxn>
                  <a:cxn ang="0">
                    <a:pos x="50" y="124"/>
                  </a:cxn>
                  <a:cxn ang="0">
                    <a:pos x="51" y="145"/>
                  </a:cxn>
                  <a:cxn ang="0">
                    <a:pos x="57" y="152"/>
                  </a:cxn>
                  <a:cxn ang="0">
                    <a:pos x="72" y="156"/>
                  </a:cxn>
                  <a:cxn ang="0">
                    <a:pos x="72" y="162"/>
                  </a:cxn>
                  <a:cxn ang="0">
                    <a:pos x="0" y="162"/>
                  </a:cxn>
                  <a:cxn ang="0">
                    <a:pos x="0" y="156"/>
                  </a:cxn>
                  <a:cxn ang="0">
                    <a:pos x="18" y="150"/>
                  </a:cxn>
                  <a:cxn ang="0">
                    <a:pos x="23" y="124"/>
                  </a:cxn>
                  <a:cxn ang="0">
                    <a:pos x="23" y="38"/>
                  </a:cxn>
                  <a:cxn ang="0">
                    <a:pos x="21" y="18"/>
                  </a:cxn>
                  <a:cxn ang="0">
                    <a:pos x="15" y="10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72" y="0"/>
                  </a:cxn>
                  <a:cxn ang="0">
                    <a:pos x="72" y="7"/>
                  </a:cxn>
                  <a:cxn ang="0">
                    <a:pos x="57" y="9"/>
                  </a:cxn>
                  <a:cxn ang="0">
                    <a:pos x="51" y="16"/>
                  </a:cxn>
                  <a:cxn ang="0">
                    <a:pos x="50" y="38"/>
                  </a:cxn>
                  <a:cxn ang="0">
                    <a:pos x="50" y="72"/>
                  </a:cxn>
                </a:cxnLst>
                <a:rect l="0" t="0" r="r" b="b"/>
                <a:pathLst>
                  <a:path w="164" h="162">
                    <a:moveTo>
                      <a:pt x="50" y="72"/>
                    </a:moveTo>
                    <a:cubicBezTo>
                      <a:pt x="71" y="72"/>
                      <a:pt x="93" y="72"/>
                      <a:pt x="114" y="72"/>
                    </a:cubicBezTo>
                    <a:cubicBezTo>
                      <a:pt x="114" y="61"/>
                      <a:pt x="114" y="50"/>
                      <a:pt x="114" y="38"/>
                    </a:cubicBezTo>
                    <a:cubicBezTo>
                      <a:pt x="114" y="28"/>
                      <a:pt x="114" y="21"/>
                      <a:pt x="113" y="18"/>
                    </a:cubicBezTo>
                    <a:cubicBezTo>
                      <a:pt x="112" y="15"/>
                      <a:pt x="111" y="12"/>
                      <a:pt x="108" y="10"/>
                    </a:cubicBezTo>
                    <a:cubicBezTo>
                      <a:pt x="104" y="8"/>
                      <a:pt x="99" y="7"/>
                      <a:pt x="92" y="7"/>
                    </a:cubicBezTo>
                    <a:cubicBezTo>
                      <a:pt x="92" y="4"/>
                      <a:pt x="92" y="2"/>
                      <a:pt x="92" y="0"/>
                    </a:cubicBezTo>
                    <a:cubicBezTo>
                      <a:pt x="116" y="0"/>
                      <a:pt x="140" y="0"/>
                      <a:pt x="164" y="0"/>
                    </a:cubicBezTo>
                    <a:cubicBezTo>
                      <a:pt x="164" y="2"/>
                      <a:pt x="164" y="4"/>
                      <a:pt x="164" y="7"/>
                    </a:cubicBezTo>
                    <a:cubicBezTo>
                      <a:pt x="157" y="7"/>
                      <a:pt x="153" y="8"/>
                      <a:pt x="149" y="9"/>
                    </a:cubicBezTo>
                    <a:cubicBezTo>
                      <a:pt x="146" y="11"/>
                      <a:pt x="144" y="13"/>
                      <a:pt x="143" y="16"/>
                    </a:cubicBezTo>
                    <a:cubicBezTo>
                      <a:pt x="142" y="19"/>
                      <a:pt x="141" y="27"/>
                      <a:pt x="141" y="38"/>
                    </a:cubicBezTo>
                    <a:cubicBezTo>
                      <a:pt x="141" y="67"/>
                      <a:pt x="141" y="96"/>
                      <a:pt x="141" y="124"/>
                    </a:cubicBezTo>
                    <a:cubicBezTo>
                      <a:pt x="141" y="135"/>
                      <a:pt x="142" y="141"/>
                      <a:pt x="143" y="145"/>
                    </a:cubicBezTo>
                    <a:cubicBezTo>
                      <a:pt x="143" y="148"/>
                      <a:pt x="146" y="151"/>
                      <a:pt x="149" y="152"/>
                    </a:cubicBezTo>
                    <a:cubicBezTo>
                      <a:pt x="152" y="155"/>
                      <a:pt x="157" y="156"/>
                      <a:pt x="164" y="156"/>
                    </a:cubicBezTo>
                    <a:cubicBezTo>
                      <a:pt x="164" y="158"/>
                      <a:pt x="164" y="160"/>
                      <a:pt x="164" y="162"/>
                    </a:cubicBezTo>
                    <a:cubicBezTo>
                      <a:pt x="140" y="162"/>
                      <a:pt x="116" y="162"/>
                      <a:pt x="92" y="162"/>
                    </a:cubicBezTo>
                    <a:cubicBezTo>
                      <a:pt x="92" y="160"/>
                      <a:pt x="92" y="158"/>
                      <a:pt x="92" y="156"/>
                    </a:cubicBezTo>
                    <a:cubicBezTo>
                      <a:pt x="101" y="156"/>
                      <a:pt x="107" y="154"/>
                      <a:pt x="110" y="150"/>
                    </a:cubicBezTo>
                    <a:cubicBezTo>
                      <a:pt x="113" y="147"/>
                      <a:pt x="114" y="138"/>
                      <a:pt x="114" y="124"/>
                    </a:cubicBezTo>
                    <a:cubicBezTo>
                      <a:pt x="114" y="111"/>
                      <a:pt x="114" y="97"/>
                      <a:pt x="114" y="84"/>
                    </a:cubicBezTo>
                    <a:cubicBezTo>
                      <a:pt x="93" y="84"/>
                      <a:pt x="71" y="84"/>
                      <a:pt x="50" y="84"/>
                    </a:cubicBezTo>
                    <a:cubicBezTo>
                      <a:pt x="50" y="97"/>
                      <a:pt x="50" y="111"/>
                      <a:pt x="50" y="124"/>
                    </a:cubicBezTo>
                    <a:cubicBezTo>
                      <a:pt x="50" y="135"/>
                      <a:pt x="50" y="141"/>
                      <a:pt x="51" y="145"/>
                    </a:cubicBezTo>
                    <a:cubicBezTo>
                      <a:pt x="52" y="148"/>
                      <a:pt x="54" y="151"/>
                      <a:pt x="57" y="152"/>
                    </a:cubicBezTo>
                    <a:cubicBezTo>
                      <a:pt x="60" y="155"/>
                      <a:pt x="65" y="156"/>
                      <a:pt x="72" y="156"/>
                    </a:cubicBezTo>
                    <a:cubicBezTo>
                      <a:pt x="72" y="158"/>
                      <a:pt x="72" y="160"/>
                      <a:pt x="72" y="162"/>
                    </a:cubicBezTo>
                    <a:cubicBezTo>
                      <a:pt x="48" y="162"/>
                      <a:pt x="24" y="162"/>
                      <a:pt x="0" y="162"/>
                    </a:cubicBezTo>
                    <a:cubicBezTo>
                      <a:pt x="0" y="160"/>
                      <a:pt x="0" y="158"/>
                      <a:pt x="0" y="156"/>
                    </a:cubicBezTo>
                    <a:cubicBezTo>
                      <a:pt x="9" y="156"/>
                      <a:pt x="16" y="154"/>
                      <a:pt x="18" y="150"/>
                    </a:cubicBezTo>
                    <a:cubicBezTo>
                      <a:pt x="21" y="146"/>
                      <a:pt x="23" y="138"/>
                      <a:pt x="23" y="124"/>
                    </a:cubicBezTo>
                    <a:cubicBezTo>
                      <a:pt x="23" y="96"/>
                      <a:pt x="23" y="67"/>
                      <a:pt x="23" y="38"/>
                    </a:cubicBezTo>
                    <a:cubicBezTo>
                      <a:pt x="23" y="28"/>
                      <a:pt x="22" y="21"/>
                      <a:pt x="21" y="18"/>
                    </a:cubicBezTo>
                    <a:cubicBezTo>
                      <a:pt x="20" y="14"/>
                      <a:pt x="18" y="12"/>
                      <a:pt x="15" y="10"/>
                    </a:cubicBezTo>
                    <a:cubicBezTo>
                      <a:pt x="12" y="8"/>
                      <a:pt x="7" y="7"/>
                      <a:pt x="0" y="7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24" y="0"/>
                      <a:pt x="48" y="0"/>
                      <a:pt x="72" y="0"/>
                    </a:cubicBezTo>
                    <a:cubicBezTo>
                      <a:pt x="72" y="2"/>
                      <a:pt x="72" y="4"/>
                      <a:pt x="72" y="7"/>
                    </a:cubicBezTo>
                    <a:cubicBezTo>
                      <a:pt x="65" y="7"/>
                      <a:pt x="61" y="8"/>
                      <a:pt x="57" y="9"/>
                    </a:cubicBezTo>
                    <a:cubicBezTo>
                      <a:pt x="54" y="11"/>
                      <a:pt x="52" y="13"/>
                      <a:pt x="51" y="16"/>
                    </a:cubicBezTo>
                    <a:cubicBezTo>
                      <a:pt x="50" y="19"/>
                      <a:pt x="50" y="27"/>
                      <a:pt x="50" y="38"/>
                    </a:cubicBezTo>
                    <a:cubicBezTo>
                      <a:pt x="50" y="50"/>
                      <a:pt x="50" y="61"/>
                      <a:pt x="50" y="72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5" name="Freeform 951"/>
              <p:cNvSpPr>
                <a:spLocks/>
              </p:cNvSpPr>
              <p:nvPr/>
            </p:nvSpPr>
            <p:spPr bwMode="auto">
              <a:xfrm>
                <a:off x="7612" y="115"/>
                <a:ext cx="165" cy="162"/>
              </a:xfrm>
              <a:custGeom>
                <a:avLst/>
                <a:gdLst/>
                <a:ahLst/>
                <a:cxnLst>
                  <a:cxn ang="0">
                    <a:pos x="50" y="112"/>
                  </a:cxn>
                  <a:cxn ang="0">
                    <a:pos x="115" y="31"/>
                  </a:cxn>
                  <a:cxn ang="0">
                    <a:pos x="110" y="12"/>
                  </a:cxn>
                  <a:cxn ang="0">
                    <a:pos x="95" y="7"/>
                  </a:cxn>
                  <a:cxn ang="0">
                    <a:pos x="95" y="0"/>
                  </a:cxn>
                  <a:cxn ang="0">
                    <a:pos x="165" y="0"/>
                  </a:cxn>
                  <a:cxn ang="0">
                    <a:pos x="165" y="7"/>
                  </a:cxn>
                  <a:cxn ang="0">
                    <a:pos x="150" y="9"/>
                  </a:cxn>
                  <a:cxn ang="0">
                    <a:pos x="144" y="15"/>
                  </a:cxn>
                  <a:cxn ang="0">
                    <a:pos x="142" y="38"/>
                  </a:cxn>
                  <a:cxn ang="0">
                    <a:pos x="142" y="124"/>
                  </a:cxn>
                  <a:cxn ang="0">
                    <a:pos x="144" y="147"/>
                  </a:cxn>
                  <a:cxn ang="0">
                    <a:pos x="149" y="153"/>
                  </a:cxn>
                  <a:cxn ang="0">
                    <a:pos x="165" y="156"/>
                  </a:cxn>
                  <a:cxn ang="0">
                    <a:pos x="165" y="162"/>
                  </a:cxn>
                  <a:cxn ang="0">
                    <a:pos x="92" y="162"/>
                  </a:cxn>
                  <a:cxn ang="0">
                    <a:pos x="92" y="156"/>
                  </a:cxn>
                  <a:cxn ang="0">
                    <a:pos x="110" y="150"/>
                  </a:cxn>
                  <a:cxn ang="0">
                    <a:pos x="115" y="124"/>
                  </a:cxn>
                  <a:cxn ang="0">
                    <a:pos x="115" y="48"/>
                  </a:cxn>
                  <a:cxn ang="0">
                    <a:pos x="50" y="129"/>
                  </a:cxn>
                  <a:cxn ang="0">
                    <a:pos x="54" y="150"/>
                  </a:cxn>
                  <a:cxn ang="0">
                    <a:pos x="70" y="156"/>
                  </a:cxn>
                  <a:cxn ang="0">
                    <a:pos x="70" y="162"/>
                  </a:cxn>
                  <a:cxn ang="0">
                    <a:pos x="0" y="162"/>
                  </a:cxn>
                  <a:cxn ang="0">
                    <a:pos x="0" y="156"/>
                  </a:cxn>
                  <a:cxn ang="0">
                    <a:pos x="19" y="150"/>
                  </a:cxn>
                  <a:cxn ang="0">
                    <a:pos x="23" y="124"/>
                  </a:cxn>
                  <a:cxn ang="0">
                    <a:pos x="23" y="38"/>
                  </a:cxn>
                  <a:cxn ang="0">
                    <a:pos x="21" y="15"/>
                  </a:cxn>
                  <a:cxn ang="0">
                    <a:pos x="16" y="9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73" y="0"/>
                  </a:cxn>
                  <a:cxn ang="0">
                    <a:pos x="73" y="7"/>
                  </a:cxn>
                  <a:cxn ang="0">
                    <a:pos x="58" y="9"/>
                  </a:cxn>
                  <a:cxn ang="0">
                    <a:pos x="52" y="15"/>
                  </a:cxn>
                  <a:cxn ang="0">
                    <a:pos x="50" y="38"/>
                  </a:cxn>
                  <a:cxn ang="0">
                    <a:pos x="50" y="112"/>
                  </a:cxn>
                </a:cxnLst>
                <a:rect l="0" t="0" r="r" b="b"/>
                <a:pathLst>
                  <a:path w="165" h="162">
                    <a:moveTo>
                      <a:pt x="50" y="112"/>
                    </a:moveTo>
                    <a:cubicBezTo>
                      <a:pt x="71" y="85"/>
                      <a:pt x="94" y="58"/>
                      <a:pt x="115" y="31"/>
                    </a:cubicBezTo>
                    <a:cubicBezTo>
                      <a:pt x="115" y="22"/>
                      <a:pt x="113" y="16"/>
                      <a:pt x="110" y="12"/>
                    </a:cubicBezTo>
                    <a:cubicBezTo>
                      <a:pt x="107" y="9"/>
                      <a:pt x="102" y="7"/>
                      <a:pt x="95" y="7"/>
                    </a:cubicBezTo>
                    <a:cubicBezTo>
                      <a:pt x="95" y="4"/>
                      <a:pt x="95" y="2"/>
                      <a:pt x="95" y="0"/>
                    </a:cubicBezTo>
                    <a:cubicBezTo>
                      <a:pt x="118" y="0"/>
                      <a:pt x="141" y="0"/>
                      <a:pt x="165" y="0"/>
                    </a:cubicBezTo>
                    <a:cubicBezTo>
                      <a:pt x="165" y="2"/>
                      <a:pt x="165" y="4"/>
                      <a:pt x="165" y="7"/>
                    </a:cubicBezTo>
                    <a:cubicBezTo>
                      <a:pt x="157" y="7"/>
                      <a:pt x="152" y="7"/>
                      <a:pt x="150" y="9"/>
                    </a:cubicBezTo>
                    <a:cubicBezTo>
                      <a:pt x="148" y="11"/>
                      <a:pt x="146" y="13"/>
                      <a:pt x="144" y="15"/>
                    </a:cubicBezTo>
                    <a:cubicBezTo>
                      <a:pt x="143" y="17"/>
                      <a:pt x="142" y="25"/>
                      <a:pt x="142" y="38"/>
                    </a:cubicBezTo>
                    <a:cubicBezTo>
                      <a:pt x="142" y="67"/>
                      <a:pt x="142" y="96"/>
                      <a:pt x="142" y="124"/>
                    </a:cubicBezTo>
                    <a:cubicBezTo>
                      <a:pt x="142" y="137"/>
                      <a:pt x="143" y="144"/>
                      <a:pt x="144" y="147"/>
                    </a:cubicBezTo>
                    <a:cubicBezTo>
                      <a:pt x="145" y="149"/>
                      <a:pt x="147" y="151"/>
                      <a:pt x="149" y="153"/>
                    </a:cubicBezTo>
                    <a:cubicBezTo>
                      <a:pt x="152" y="155"/>
                      <a:pt x="157" y="156"/>
                      <a:pt x="165" y="156"/>
                    </a:cubicBezTo>
                    <a:cubicBezTo>
                      <a:pt x="165" y="158"/>
                      <a:pt x="165" y="160"/>
                      <a:pt x="165" y="162"/>
                    </a:cubicBezTo>
                    <a:cubicBezTo>
                      <a:pt x="141" y="162"/>
                      <a:pt x="116" y="162"/>
                      <a:pt x="92" y="162"/>
                    </a:cubicBezTo>
                    <a:cubicBezTo>
                      <a:pt x="92" y="160"/>
                      <a:pt x="92" y="158"/>
                      <a:pt x="92" y="156"/>
                    </a:cubicBezTo>
                    <a:cubicBezTo>
                      <a:pt x="101" y="156"/>
                      <a:pt x="107" y="154"/>
                      <a:pt x="110" y="150"/>
                    </a:cubicBezTo>
                    <a:cubicBezTo>
                      <a:pt x="113" y="147"/>
                      <a:pt x="115" y="138"/>
                      <a:pt x="115" y="124"/>
                    </a:cubicBezTo>
                    <a:cubicBezTo>
                      <a:pt x="115" y="99"/>
                      <a:pt x="115" y="73"/>
                      <a:pt x="115" y="48"/>
                    </a:cubicBezTo>
                    <a:cubicBezTo>
                      <a:pt x="94" y="75"/>
                      <a:pt x="71" y="102"/>
                      <a:pt x="50" y="129"/>
                    </a:cubicBezTo>
                    <a:cubicBezTo>
                      <a:pt x="50" y="139"/>
                      <a:pt x="52" y="146"/>
                      <a:pt x="54" y="150"/>
                    </a:cubicBezTo>
                    <a:cubicBezTo>
                      <a:pt x="56" y="154"/>
                      <a:pt x="62" y="155"/>
                      <a:pt x="70" y="156"/>
                    </a:cubicBezTo>
                    <a:cubicBezTo>
                      <a:pt x="70" y="158"/>
                      <a:pt x="70" y="160"/>
                      <a:pt x="70" y="162"/>
                    </a:cubicBezTo>
                    <a:cubicBezTo>
                      <a:pt x="46" y="162"/>
                      <a:pt x="23" y="162"/>
                      <a:pt x="0" y="162"/>
                    </a:cubicBezTo>
                    <a:cubicBezTo>
                      <a:pt x="0" y="160"/>
                      <a:pt x="0" y="158"/>
                      <a:pt x="0" y="156"/>
                    </a:cubicBezTo>
                    <a:cubicBezTo>
                      <a:pt x="10" y="156"/>
                      <a:pt x="16" y="154"/>
                      <a:pt x="19" y="150"/>
                    </a:cubicBezTo>
                    <a:cubicBezTo>
                      <a:pt x="22" y="146"/>
                      <a:pt x="23" y="138"/>
                      <a:pt x="23" y="124"/>
                    </a:cubicBezTo>
                    <a:cubicBezTo>
                      <a:pt x="23" y="96"/>
                      <a:pt x="23" y="67"/>
                      <a:pt x="23" y="38"/>
                    </a:cubicBezTo>
                    <a:cubicBezTo>
                      <a:pt x="23" y="25"/>
                      <a:pt x="22" y="18"/>
                      <a:pt x="21" y="15"/>
                    </a:cubicBezTo>
                    <a:cubicBezTo>
                      <a:pt x="20" y="13"/>
                      <a:pt x="18" y="11"/>
                      <a:pt x="16" y="9"/>
                    </a:cubicBezTo>
                    <a:cubicBezTo>
                      <a:pt x="13" y="8"/>
                      <a:pt x="8" y="7"/>
                      <a:pt x="0" y="7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24" y="0"/>
                      <a:pt x="48" y="0"/>
                      <a:pt x="73" y="0"/>
                    </a:cubicBezTo>
                    <a:cubicBezTo>
                      <a:pt x="73" y="2"/>
                      <a:pt x="73" y="4"/>
                      <a:pt x="73" y="7"/>
                    </a:cubicBezTo>
                    <a:cubicBezTo>
                      <a:pt x="65" y="7"/>
                      <a:pt x="60" y="7"/>
                      <a:pt x="58" y="9"/>
                    </a:cubicBezTo>
                    <a:cubicBezTo>
                      <a:pt x="55" y="11"/>
                      <a:pt x="54" y="13"/>
                      <a:pt x="52" y="15"/>
                    </a:cubicBezTo>
                    <a:cubicBezTo>
                      <a:pt x="51" y="17"/>
                      <a:pt x="50" y="25"/>
                      <a:pt x="50" y="38"/>
                    </a:cubicBezTo>
                    <a:cubicBezTo>
                      <a:pt x="50" y="63"/>
                      <a:pt x="50" y="87"/>
                      <a:pt x="50" y="112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6" name="Freeform 952"/>
              <p:cNvSpPr>
                <a:spLocks noEditPoints="1"/>
              </p:cNvSpPr>
              <p:nvPr/>
            </p:nvSpPr>
            <p:spPr bwMode="auto">
              <a:xfrm>
                <a:off x="7784" y="115"/>
                <a:ext cx="147" cy="162"/>
              </a:xfrm>
              <a:custGeom>
                <a:avLst/>
                <a:gdLst/>
                <a:ahLst/>
                <a:cxnLst>
                  <a:cxn ang="0">
                    <a:pos x="501" y="0"/>
                  </a:cxn>
                  <a:cxn ang="0">
                    <a:pos x="501" y="23"/>
                  </a:cxn>
                  <a:cxn ang="0">
                    <a:pos x="450" y="33"/>
                  </a:cxn>
                  <a:cxn ang="0">
                    <a:pos x="429" y="58"/>
                  </a:cxn>
                  <a:cxn ang="0">
                    <a:pos x="423" y="127"/>
                  </a:cxn>
                  <a:cxn ang="0">
                    <a:pos x="423" y="415"/>
                  </a:cxn>
                  <a:cxn ang="0">
                    <a:pos x="428" y="482"/>
                  </a:cxn>
                  <a:cxn ang="0">
                    <a:pos x="450" y="509"/>
                  </a:cxn>
                  <a:cxn ang="0">
                    <a:pos x="501" y="520"/>
                  </a:cxn>
                  <a:cxn ang="0">
                    <a:pos x="501" y="542"/>
                  </a:cxn>
                  <a:cxn ang="0">
                    <a:pos x="254" y="542"/>
                  </a:cxn>
                  <a:cxn ang="0">
                    <a:pos x="254" y="520"/>
                  </a:cxn>
                  <a:cxn ang="0">
                    <a:pos x="316" y="502"/>
                  </a:cxn>
                  <a:cxn ang="0">
                    <a:pos x="331" y="415"/>
                  </a:cxn>
                  <a:cxn ang="0">
                    <a:pos x="331" y="297"/>
                  </a:cxn>
                  <a:cxn ang="0">
                    <a:pos x="309" y="298"/>
                  </a:cxn>
                  <a:cxn ang="0">
                    <a:pos x="291" y="297"/>
                  </a:cxn>
                  <a:cxn ang="0">
                    <a:pos x="127" y="542"/>
                  </a:cxn>
                  <a:cxn ang="0">
                    <a:pos x="0" y="542"/>
                  </a:cxn>
                  <a:cxn ang="0">
                    <a:pos x="0" y="520"/>
                  </a:cxn>
                  <a:cxn ang="0">
                    <a:pos x="39" y="511"/>
                  </a:cxn>
                  <a:cxn ang="0">
                    <a:pos x="80" y="459"/>
                  </a:cxn>
                  <a:cxn ang="0">
                    <a:pos x="199" y="281"/>
                  </a:cxn>
                  <a:cxn ang="0">
                    <a:pos x="71" y="136"/>
                  </a:cxn>
                  <a:cxn ang="0">
                    <a:pos x="117" y="41"/>
                  </a:cxn>
                  <a:cxn ang="0">
                    <a:pos x="274" y="0"/>
                  </a:cxn>
                  <a:cxn ang="0">
                    <a:pos x="501" y="0"/>
                  </a:cxn>
                  <a:cxn ang="0">
                    <a:pos x="331" y="45"/>
                  </a:cxn>
                  <a:cxn ang="0">
                    <a:pos x="290" y="39"/>
                  </a:cxn>
                  <a:cxn ang="0">
                    <a:pos x="206" y="68"/>
                  </a:cxn>
                  <a:cxn ang="0">
                    <a:pos x="178" y="139"/>
                  </a:cxn>
                  <a:cxn ang="0">
                    <a:pos x="218" y="225"/>
                  </a:cxn>
                  <a:cxn ang="0">
                    <a:pos x="318" y="259"/>
                  </a:cxn>
                  <a:cxn ang="0">
                    <a:pos x="331" y="258"/>
                  </a:cxn>
                  <a:cxn ang="0">
                    <a:pos x="331" y="45"/>
                  </a:cxn>
                </a:cxnLst>
                <a:rect l="0" t="0" r="r" b="b"/>
                <a:pathLst>
                  <a:path w="501" h="542">
                    <a:moveTo>
                      <a:pt x="501" y="0"/>
                    </a:moveTo>
                    <a:cubicBezTo>
                      <a:pt x="501" y="8"/>
                      <a:pt x="501" y="15"/>
                      <a:pt x="501" y="23"/>
                    </a:cubicBezTo>
                    <a:cubicBezTo>
                      <a:pt x="478" y="23"/>
                      <a:pt x="461" y="26"/>
                      <a:pt x="450" y="33"/>
                    </a:cubicBezTo>
                    <a:cubicBezTo>
                      <a:pt x="439" y="39"/>
                      <a:pt x="432" y="48"/>
                      <a:pt x="429" y="58"/>
                    </a:cubicBezTo>
                    <a:cubicBezTo>
                      <a:pt x="425" y="68"/>
                      <a:pt x="423" y="91"/>
                      <a:pt x="423" y="127"/>
                    </a:cubicBezTo>
                    <a:cubicBezTo>
                      <a:pt x="423" y="223"/>
                      <a:pt x="423" y="319"/>
                      <a:pt x="423" y="415"/>
                    </a:cubicBezTo>
                    <a:cubicBezTo>
                      <a:pt x="423" y="449"/>
                      <a:pt x="425" y="471"/>
                      <a:pt x="428" y="482"/>
                    </a:cubicBezTo>
                    <a:cubicBezTo>
                      <a:pt x="431" y="493"/>
                      <a:pt x="438" y="502"/>
                      <a:pt x="450" y="509"/>
                    </a:cubicBezTo>
                    <a:cubicBezTo>
                      <a:pt x="461" y="516"/>
                      <a:pt x="478" y="520"/>
                      <a:pt x="501" y="520"/>
                    </a:cubicBezTo>
                    <a:cubicBezTo>
                      <a:pt x="501" y="527"/>
                      <a:pt x="501" y="534"/>
                      <a:pt x="501" y="542"/>
                    </a:cubicBezTo>
                    <a:cubicBezTo>
                      <a:pt x="419" y="542"/>
                      <a:pt x="336" y="542"/>
                      <a:pt x="254" y="542"/>
                    </a:cubicBezTo>
                    <a:cubicBezTo>
                      <a:pt x="254" y="534"/>
                      <a:pt x="254" y="527"/>
                      <a:pt x="254" y="520"/>
                    </a:cubicBezTo>
                    <a:cubicBezTo>
                      <a:pt x="284" y="520"/>
                      <a:pt x="305" y="514"/>
                      <a:pt x="316" y="502"/>
                    </a:cubicBezTo>
                    <a:cubicBezTo>
                      <a:pt x="326" y="490"/>
                      <a:pt x="331" y="461"/>
                      <a:pt x="331" y="415"/>
                    </a:cubicBezTo>
                    <a:cubicBezTo>
                      <a:pt x="331" y="376"/>
                      <a:pt x="331" y="336"/>
                      <a:pt x="331" y="297"/>
                    </a:cubicBezTo>
                    <a:cubicBezTo>
                      <a:pt x="324" y="297"/>
                      <a:pt x="316" y="297"/>
                      <a:pt x="309" y="298"/>
                    </a:cubicBezTo>
                    <a:cubicBezTo>
                      <a:pt x="305" y="298"/>
                      <a:pt x="299" y="298"/>
                      <a:pt x="291" y="297"/>
                    </a:cubicBezTo>
                    <a:cubicBezTo>
                      <a:pt x="237" y="379"/>
                      <a:pt x="181" y="460"/>
                      <a:pt x="127" y="542"/>
                    </a:cubicBezTo>
                    <a:cubicBezTo>
                      <a:pt x="85" y="542"/>
                      <a:pt x="43" y="542"/>
                      <a:pt x="0" y="542"/>
                    </a:cubicBezTo>
                    <a:cubicBezTo>
                      <a:pt x="0" y="534"/>
                      <a:pt x="0" y="527"/>
                      <a:pt x="0" y="520"/>
                    </a:cubicBezTo>
                    <a:cubicBezTo>
                      <a:pt x="19" y="520"/>
                      <a:pt x="32" y="517"/>
                      <a:pt x="39" y="511"/>
                    </a:cubicBezTo>
                    <a:cubicBezTo>
                      <a:pt x="47" y="506"/>
                      <a:pt x="60" y="489"/>
                      <a:pt x="80" y="459"/>
                    </a:cubicBezTo>
                    <a:cubicBezTo>
                      <a:pt x="119" y="400"/>
                      <a:pt x="160" y="341"/>
                      <a:pt x="199" y="281"/>
                    </a:cubicBezTo>
                    <a:cubicBezTo>
                      <a:pt x="114" y="249"/>
                      <a:pt x="71" y="201"/>
                      <a:pt x="71" y="136"/>
                    </a:cubicBezTo>
                    <a:cubicBezTo>
                      <a:pt x="71" y="100"/>
                      <a:pt x="86" y="68"/>
                      <a:pt x="117" y="41"/>
                    </a:cubicBezTo>
                    <a:cubicBezTo>
                      <a:pt x="147" y="13"/>
                      <a:pt x="199" y="0"/>
                      <a:pt x="274" y="0"/>
                    </a:cubicBezTo>
                    <a:cubicBezTo>
                      <a:pt x="349" y="0"/>
                      <a:pt x="425" y="0"/>
                      <a:pt x="501" y="0"/>
                    </a:cubicBezTo>
                    <a:close/>
                    <a:moveTo>
                      <a:pt x="331" y="45"/>
                    </a:moveTo>
                    <a:cubicBezTo>
                      <a:pt x="317" y="41"/>
                      <a:pt x="303" y="39"/>
                      <a:pt x="290" y="39"/>
                    </a:cubicBezTo>
                    <a:cubicBezTo>
                      <a:pt x="253" y="39"/>
                      <a:pt x="224" y="48"/>
                      <a:pt x="206" y="68"/>
                    </a:cubicBezTo>
                    <a:cubicBezTo>
                      <a:pt x="188" y="88"/>
                      <a:pt x="178" y="111"/>
                      <a:pt x="178" y="139"/>
                    </a:cubicBezTo>
                    <a:cubicBezTo>
                      <a:pt x="178" y="174"/>
                      <a:pt x="192" y="202"/>
                      <a:pt x="218" y="225"/>
                    </a:cubicBezTo>
                    <a:cubicBezTo>
                      <a:pt x="244" y="248"/>
                      <a:pt x="277" y="259"/>
                      <a:pt x="318" y="259"/>
                    </a:cubicBezTo>
                    <a:cubicBezTo>
                      <a:pt x="321" y="259"/>
                      <a:pt x="326" y="259"/>
                      <a:pt x="331" y="258"/>
                    </a:cubicBezTo>
                    <a:cubicBezTo>
                      <a:pt x="331" y="187"/>
                      <a:pt x="331" y="116"/>
                      <a:pt x="331" y="45"/>
                    </a:cubicBez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861659" cy="9753600"/>
          </a:xfrm>
          <a:prstGeom prst="rect">
            <a:avLst/>
          </a:prstGeom>
        </p:spPr>
      </p:pic>
      <p:sp>
        <p:nvSpPr>
          <p:cNvPr id="208" name="Shape 208"/>
          <p:cNvSpPr>
            <a:spLocks noGrp="1"/>
          </p:cNvSpPr>
          <p:nvPr>
            <p:ph type="body" idx="1"/>
          </p:nvPr>
        </p:nvSpPr>
        <p:spPr>
          <a:xfrm>
            <a:off x="1215989" y="661958"/>
            <a:ext cx="9947308" cy="4810132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Комитет образования</a:t>
            </a:r>
          </a:p>
          <a:p>
            <a:pPr lvl="0" algn="r">
              <a:buBlip>
                <a:blip r:embed="rId3"/>
              </a:buBlip>
            </a:pPr>
            <a:endParaRPr lang="ru-RU" dirty="0" smtClean="0">
              <a:solidFill>
                <a:srgbClr val="FF0000"/>
              </a:solidFill>
            </a:endParaRPr>
          </a:p>
          <a:p>
            <a:pPr lvl="0" algn="r">
              <a:buBlip>
                <a:blip r:embed="rId3"/>
              </a:buBlip>
            </a:pPr>
            <a:r>
              <a:rPr lang="ru-RU" dirty="0" smtClean="0">
                <a:solidFill>
                  <a:srgbClr val="FF0000"/>
                </a:solidFill>
              </a:rPr>
              <a:t>Председатель Комитета- </a:t>
            </a:r>
          </a:p>
          <a:p>
            <a:pPr lvl="0" algn="r">
              <a:buBlip>
                <a:blip r:embed="rId3"/>
              </a:buBlip>
            </a:pPr>
            <a:r>
              <a:rPr lang="ru-RU" dirty="0" err="1" smtClean="0">
                <a:solidFill>
                  <a:srgbClr val="FF0000"/>
                </a:solidFill>
              </a:rPr>
              <a:t>Валеева</a:t>
            </a:r>
            <a:r>
              <a:rPr lang="ru-RU" dirty="0" smtClean="0">
                <a:solidFill>
                  <a:srgbClr val="FF0000"/>
                </a:solidFill>
              </a:rPr>
              <a:t> Алина 7а класс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712" y="3364632"/>
            <a:ext cx="5832648" cy="4534563"/>
          </a:xfrm>
          <a:prstGeom prst="rect">
            <a:avLst/>
          </a:prstGeom>
          <a:blipFill rotWithShape="1">
            <a:blip r:embed="rId4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-Проводят рейды по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проверке книг и 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тетрадей 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учащихся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-Сотрудничает с 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учебными секторами 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классов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-Проводят </a:t>
            </a:r>
          </a:p>
          <a:p>
            <a:pPr algn="l"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интеллектуальные игры</a:t>
            </a:r>
          </a:p>
          <a:p>
            <a:pPr algn="l" rtl="0" latinLnBrk="1" hangingPunct="0"/>
            <a:endParaRPr lang="ru-RU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430392" y="6965613"/>
            <a:ext cx="4539926" cy="329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rgbClr val="FF000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Валеева</a:t>
            </a: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Алина 7а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Каркачева</a:t>
            </a: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Мария 8 В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Имшаева</a:t>
            </a: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Диана 7 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Лотфуллина</a:t>
            </a: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Ландыш 7 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Салихова </a:t>
            </a:r>
            <a:r>
              <a:rPr lang="ru-RU" altLang="ja-JP" sz="2800" b="1" i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Ильзира</a:t>
            </a: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7 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Шигапова</a:t>
            </a:r>
            <a:r>
              <a:rPr lang="ru-RU" altLang="ja-JP" sz="28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Лилия 7а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ja-JP" sz="40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671522">
            <a:off x="294101" y="-9032"/>
            <a:ext cx="2658755" cy="3290944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  <a:reflection stA="50000" endPos="40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7388176" y="3220616"/>
            <a:ext cx="56166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Один из не менее важных комитетов это образование. Знания в нашей школе стоят на первом месте. Этот комитет помогает ребятам, которые не разобрали тему или пропустили ее на любом уроке, догнать остальных и даже преуспеть в отдельных предметах.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Сми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</p:spPr>
      </p:pic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xfrm>
            <a:off x="-770406" y="0"/>
            <a:ext cx="10464801" cy="2349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6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            </a:t>
            </a:r>
            <a:r>
              <a:rPr sz="6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Комитет</a:t>
            </a:r>
            <a:r>
              <a:rPr sz="6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sz="6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СМИ</a:t>
            </a:r>
          </a:p>
        </p:txBody>
      </p:sp>
      <p:sp>
        <p:nvSpPr>
          <p:cNvPr id="211" name="Shape 211"/>
          <p:cNvSpPr>
            <a:spLocks noGrp="1"/>
          </p:cNvSpPr>
          <p:nvPr>
            <p:ph type="body" idx="1"/>
          </p:nvPr>
        </p:nvSpPr>
        <p:spPr>
          <a:xfrm>
            <a:off x="669752" y="2500536"/>
            <a:ext cx="7161226" cy="196789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r>
              <a:rPr lang="ru-RU" sz="4800" dirty="0" smtClean="0">
                <a:solidFill>
                  <a:schemeClr val="bg1"/>
                </a:solidFill>
              </a:rPr>
              <a:t>Председатель - </a:t>
            </a:r>
            <a:r>
              <a:rPr lang="ru-RU" sz="4800" dirty="0" err="1" smtClean="0">
                <a:solidFill>
                  <a:schemeClr val="bg1"/>
                </a:solidFill>
              </a:rPr>
              <a:t>Батутис</a:t>
            </a:r>
            <a:r>
              <a:rPr lang="ru-RU" sz="4800" dirty="0" smtClean="0">
                <a:solidFill>
                  <a:schemeClr val="bg1"/>
                </a:solidFill>
              </a:rPr>
              <a:t> Видана 8в класс</a:t>
            </a:r>
            <a:endParaRPr sz="4800" dirty="0">
              <a:solidFill>
                <a:schemeClr val="bg1"/>
              </a:solidFill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101800" y="6891288"/>
            <a:ext cx="5072098" cy="28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Батутис</a:t>
            </a:r>
            <a:r>
              <a:rPr lang="ru-RU" altLang="ja-JP" sz="2800" b="1" i="1" dirty="0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Видана 8в</a:t>
            </a:r>
            <a:endParaRPr lang="ru-RU" altLang="ja-JP" sz="3100" dirty="0" smtClean="0">
              <a:solidFill>
                <a:schemeClr val="tx1"/>
              </a:solidFill>
              <a:latin typeface="Arial" pitchFamily="34" charset="0"/>
            </a:endParaRP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Косарева Дарья 8в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Ханнанова</a:t>
            </a:r>
            <a:r>
              <a:rPr lang="ru-RU" altLang="ja-JP" sz="2800" b="1" i="1" dirty="0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ru-RU" altLang="ja-JP" sz="2800" b="1" i="1" dirty="0" err="1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Алия</a:t>
            </a:r>
            <a:r>
              <a:rPr lang="ru-RU" altLang="ja-JP" sz="2800" b="1" i="1" dirty="0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8г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err="1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Файзуллин</a:t>
            </a:r>
            <a:r>
              <a:rPr lang="ru-RU" altLang="ja-JP" sz="2800" b="1" i="1" dirty="0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Эмиль 8а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ja-JP" sz="2800" b="1" i="1" dirty="0" smtClean="0">
                <a:solidFill>
                  <a:schemeClr val="tx1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Иванов Виталий 7 а</a:t>
            </a:r>
          </a:p>
          <a:p>
            <a:pPr algn="l" defTabSz="914307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ja-JP" sz="40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34448" y="4660776"/>
            <a:ext cx="5688631" cy="48423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rtl="0" latinLnBrk="1" hangingPunct="0"/>
            <a:r>
              <a:rPr lang="ru-RU" sz="24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Делают рекламу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мероприятий. Отвечают за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сайт школы. Оповещают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учащихся о предстоящих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мероприятиях. Это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креативные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 и умные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ребята.</a:t>
            </a:r>
            <a:b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/>
            </a:r>
            <a:b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/>
            </a:r>
            <a:b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/>
            </a:r>
            <a:b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endParaRPr lang="ru-RU" sz="2800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821253">
            <a:off x="9578729" y="-69584"/>
            <a:ext cx="3048629" cy="3556068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/>
          </p:cNvSpPr>
          <p:nvPr>
            <p:ph type="title"/>
          </p:nvPr>
        </p:nvSpPr>
        <p:spPr>
          <a:xfrm>
            <a:off x="-698399" y="0"/>
            <a:ext cx="10464801" cy="2349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 err="1">
                <a:solidFill>
                  <a:srgbClr val="528D4D"/>
                </a:solidFill>
              </a:rPr>
              <a:t>Комитет</a:t>
            </a:r>
            <a:r>
              <a:rPr sz="6300" dirty="0">
                <a:solidFill>
                  <a:srgbClr val="528D4D"/>
                </a:solidFill>
              </a:rPr>
              <a:t> </a:t>
            </a:r>
            <a:r>
              <a:rPr sz="6300" dirty="0" err="1">
                <a:solidFill>
                  <a:srgbClr val="528D4D"/>
                </a:solidFill>
              </a:rPr>
              <a:t>спорта</a:t>
            </a:r>
            <a:endParaRPr sz="6300" dirty="0">
              <a:solidFill>
                <a:srgbClr val="528D4D"/>
              </a:solidFill>
            </a:endParaRPr>
          </a:p>
        </p:txBody>
      </p:sp>
      <p:sp>
        <p:nvSpPr>
          <p:cNvPr id="6" name="Текст 5"/>
          <p:cNvSpPr txBox="1">
            <a:spLocks noGrp="1"/>
          </p:cNvSpPr>
          <p:nvPr>
            <p:ph type="body" idx="1"/>
          </p:nvPr>
        </p:nvSpPr>
        <p:spPr>
          <a:xfrm>
            <a:off x="813768" y="3580656"/>
            <a:ext cx="6120682" cy="42267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algn="l" defTabSz="584140" latinLnBrk="1" hangingPunct="0">
              <a:buClrTx/>
            </a:pP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Мостова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 </a:t>
            </a: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Илина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 8в</a:t>
            </a:r>
          </a:p>
          <a:p>
            <a:pPr algn="l" defTabSz="584140" latinLnBrk="1" hangingPunct="0">
              <a:buClrTx/>
            </a:pP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</a:rPr>
              <a:t>Зимин Марк 6в</a:t>
            </a:r>
          </a:p>
          <a:p>
            <a:pPr algn="l" defTabSz="584140" latinLnBrk="1" hangingPunct="0">
              <a:buClrTx/>
            </a:pP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</a:rPr>
              <a:t>Магсумзянова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</a:rPr>
              <a:t>  Эльвира 8в</a:t>
            </a:r>
          </a:p>
          <a:p>
            <a:pPr algn="l" defTabSz="584140" latinLnBrk="1" hangingPunct="0">
              <a:buClrTx/>
            </a:pP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Мухаметзакиев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 </a:t>
            </a: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Радик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 7а</a:t>
            </a:r>
          </a:p>
          <a:p>
            <a:pPr algn="l" defTabSz="584140" latinLnBrk="1" hangingPunct="0">
              <a:buClrTx/>
            </a:pP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Нугуманов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 </a:t>
            </a:r>
            <a:r>
              <a:rPr lang="ru-RU" sz="4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Айрат</a:t>
            </a: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cademyC" pitchFamily="82" charset="0"/>
                <a:ea typeface="+mj-ea"/>
                <a:cs typeface="+mj-cs"/>
                <a:sym typeface="Georgia"/>
              </a:rPr>
              <a:t> 7 а</a:t>
            </a:r>
          </a:p>
          <a:p>
            <a:pPr defTabSz="584140" latinLnBrk="1" hangingPunct="0">
              <a:buClrTx/>
            </a:pPr>
            <a:endParaRPr lang="ru-RU" sz="2800" dirty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00536"/>
            <a:ext cx="9145015" cy="656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rtl="0" latinLnBrk="1" hangingPunct="0"/>
            <a:r>
              <a:rPr lang="ru-RU" dirty="0" smtClean="0"/>
              <a:t>Председатель –</a:t>
            </a:r>
            <a:r>
              <a:rPr lang="ru-RU" dirty="0" err="1" smtClean="0"/>
              <a:t>Мостова</a:t>
            </a:r>
            <a:r>
              <a:rPr lang="ru-RU" dirty="0" smtClean="0"/>
              <a:t> </a:t>
            </a:r>
            <a:r>
              <a:rPr lang="ru-RU" dirty="0" err="1" smtClean="0"/>
              <a:t>Илина</a:t>
            </a:r>
            <a:r>
              <a:rPr lang="ru-RU" dirty="0" smtClean="0"/>
              <a:t> 8в класс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14568" y="3500907"/>
            <a:ext cx="4608512" cy="5704114"/>
          </a:xfrm>
          <a:prstGeom prst="rect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Проводят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соревнова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   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ния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и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игры между классами.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Вырабатывают спор-  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тивные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умения у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уче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 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ников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. В этой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сфере работает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друж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ный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и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спортивный комитет.</a:t>
            </a:r>
          </a:p>
          <a:p>
            <a:pPr rtl="0" latinLnBrk="1" hangingPunct="0"/>
            <a:endParaRPr lang="ru-RU" sz="2800" b="1" dirty="0" smtClean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/>
            </a:r>
            <a:b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/>
            </a:r>
            <a:b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endParaRPr lang="ru-RU" sz="2800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821253">
            <a:off x="9038470" y="-16788"/>
            <a:ext cx="2882217" cy="3522482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  <a:reflection stA="50000" endPos="40000" dir="5400000" sy="-100000" algn="bl" rotWithShape="0"/>
          </a:effectLst>
        </p:spPr>
      </p:pic>
      <p:pic>
        <p:nvPicPr>
          <p:cNvPr id="10" name="Picture 2" descr="C:\Users\1\Desktop\Спорт 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446154"/>
            <a:ext cx="7691485" cy="230744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/>
          </p:cNvSpPr>
          <p:nvPr>
            <p:ph type="title"/>
          </p:nvPr>
        </p:nvSpPr>
        <p:spPr>
          <a:xfrm>
            <a:off x="-554384" y="-523800"/>
            <a:ext cx="10464801" cy="2349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 err="1">
                <a:solidFill>
                  <a:srgbClr val="528D4D"/>
                </a:solidFill>
              </a:rPr>
              <a:t>Комитет</a:t>
            </a:r>
            <a:r>
              <a:rPr sz="6300" dirty="0">
                <a:solidFill>
                  <a:srgbClr val="528D4D"/>
                </a:solidFill>
              </a:rPr>
              <a:t> </a:t>
            </a:r>
            <a:r>
              <a:rPr sz="6300" dirty="0" err="1">
                <a:solidFill>
                  <a:srgbClr val="528D4D"/>
                </a:solidFill>
              </a:rPr>
              <a:t>культуры</a:t>
            </a:r>
            <a:endParaRPr sz="6300" dirty="0">
              <a:solidFill>
                <a:srgbClr val="528D4D"/>
              </a:solidFill>
            </a:endParaRPr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0" y="1996480"/>
            <a:ext cx="8734648" cy="1210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defTabSz="584140" latinLnBrk="1" hangingPunct="0">
              <a:buClrTx/>
            </a:pPr>
            <a:r>
              <a:rPr lang="ru-RU" sz="3600" i="0" dirty="0" smtClean="0">
                <a:solidFill>
                  <a:srgbClr val="006288"/>
                </a:solidFill>
                <a:latin typeface="+mj-lt"/>
                <a:ea typeface="+mj-ea"/>
                <a:cs typeface="+mj-cs"/>
                <a:sym typeface="Georgia"/>
              </a:rPr>
              <a:t>Председатель –Иванькова Александра 8в класс</a:t>
            </a:r>
            <a:endParaRPr lang="ru-RU" sz="3600" i="0" dirty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813768" y="6821016"/>
            <a:ext cx="7272808" cy="2687903"/>
          </a:xfrm>
          <a:prstGeom prst="rect">
            <a:avLst/>
          </a:prstGeom>
          <a:ln w="12700" cap="flat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algn="l" rtl="0" latinLnBrk="1" hangingPunct="0">
              <a:defRPr/>
            </a:pPr>
            <a:r>
              <a:rPr lang="ru-RU" sz="2400" b="1" i="1" dirty="0" smtClean="0"/>
              <a:t>Иванькова Александра 8в</a:t>
            </a:r>
          </a:p>
          <a:p>
            <a:pPr algn="l" rtl="0" latinLnBrk="1" hangingPunct="0">
              <a:defRPr/>
            </a:pPr>
            <a:r>
              <a:rPr lang="ru-RU" sz="2400" b="1" i="1" dirty="0" err="1" smtClean="0"/>
              <a:t>Ниязметова</a:t>
            </a:r>
            <a:r>
              <a:rPr lang="ru-RU" sz="2400" b="1" i="1" dirty="0" smtClean="0"/>
              <a:t> Лиана 8 а </a:t>
            </a:r>
          </a:p>
          <a:p>
            <a:pPr algn="l" rtl="0" latinLnBrk="1" hangingPunct="0">
              <a:defRPr/>
            </a:pPr>
            <a:r>
              <a:rPr lang="ru-RU" sz="2400" b="1" i="1" dirty="0" err="1" smtClean="0"/>
              <a:t>Шарипова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Расиля</a:t>
            </a:r>
            <a:r>
              <a:rPr lang="ru-RU" sz="2400" b="1" i="1" dirty="0" smtClean="0"/>
              <a:t> 8а</a:t>
            </a:r>
          </a:p>
          <a:p>
            <a:pPr algn="l" rtl="0" latinLnBrk="1" hangingPunct="0">
              <a:defRPr/>
            </a:pPr>
            <a:r>
              <a:rPr lang="ru-RU" sz="2400" b="1" i="1" dirty="0" err="1" smtClean="0"/>
              <a:t>Илалова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Айгуль</a:t>
            </a:r>
            <a:r>
              <a:rPr lang="ru-RU" sz="2400" b="1" i="1" dirty="0" smtClean="0"/>
              <a:t> 8 а </a:t>
            </a:r>
          </a:p>
          <a:p>
            <a:pPr algn="l" rtl="0" latinLnBrk="1" hangingPunct="0">
              <a:defRPr/>
            </a:pPr>
            <a:r>
              <a:rPr lang="ru-RU" sz="2400" b="1" i="1" dirty="0" err="1" smtClean="0"/>
              <a:t>Латыпова</a:t>
            </a:r>
            <a:r>
              <a:rPr lang="ru-RU" sz="2400" b="1" i="1" dirty="0" smtClean="0"/>
              <a:t> Азалия 7а</a:t>
            </a:r>
          </a:p>
          <a:p>
            <a:pPr algn="l" rtl="0" latinLnBrk="1" hangingPunct="0">
              <a:defRPr/>
            </a:pPr>
            <a:r>
              <a:rPr lang="ru-RU" sz="2400" b="1" i="1" dirty="0" err="1" smtClean="0"/>
              <a:t>Усманова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Язиля</a:t>
            </a:r>
            <a:r>
              <a:rPr lang="ru-RU" sz="2400" b="1" i="1" dirty="0" smtClean="0"/>
              <a:t> 7 а</a:t>
            </a:r>
          </a:p>
          <a:p>
            <a:pPr algn="l" rtl="0" latinLnBrk="1" hangingPunct="0">
              <a:defRPr/>
            </a:pPr>
            <a:r>
              <a:rPr lang="ru-RU" sz="2400" b="1" i="1" dirty="0" err="1" smtClean="0"/>
              <a:t>Усманова</a:t>
            </a:r>
            <a:r>
              <a:rPr lang="ru-RU" sz="2400" b="1" i="1" dirty="0" smtClean="0"/>
              <a:t> Лилия 7 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82520" y="3724672"/>
            <a:ext cx="4968552" cy="570411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Отвечают за культурные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мероприятия 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sym typeface="Marker Felt"/>
              </a:rPr>
              <a:t>школы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.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Делают рейды по стен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газетам и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подделкам.  </a:t>
            </a:r>
            <a:r>
              <a:rPr lang="ru-RU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Воспитыва-ют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культуру каждого </a:t>
            </a:r>
            <a:r>
              <a:rPr lang="ru-RU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учени-ка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. В этом комитете </a:t>
            </a:r>
            <a:r>
              <a:rPr lang="ru-RU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ра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-   </a:t>
            </a:r>
            <a:r>
              <a:rPr lang="ru-RU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ботают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культурные и </a:t>
            </a:r>
          </a:p>
          <a:p>
            <a:pPr rtl="0" latinLnBrk="1" hangingPunct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ответственные ученики.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/>
            </a:r>
            <a:b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endParaRPr lang="ru-RU" sz="2800" b="1" dirty="0" smtClean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  <a:p>
            <a:pPr rtl="0" latinLnBrk="1" hangingPunct="0"/>
            <a:endParaRPr lang="ru-RU" sz="2800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821253">
            <a:off x="9398510" y="290986"/>
            <a:ext cx="2882217" cy="3522482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  <a:reflection stA="50000" endPos="40000" dir="5400000" sy="-100000" algn="bl" rotWithShape="0"/>
          </a:effectLst>
        </p:spPr>
      </p:pic>
      <p:pic>
        <p:nvPicPr>
          <p:cNvPr id="9" name="Picture 3" descr="C:\Users\1\Desktop\культу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883331" y="2799125"/>
            <a:ext cx="3429024" cy="427200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/>
          </p:cNvSpPr>
          <p:nvPr>
            <p:ph type="title"/>
          </p:nvPr>
        </p:nvSpPr>
        <p:spPr>
          <a:xfrm>
            <a:off x="0" y="340296"/>
            <a:ext cx="10464801" cy="2286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 err="1">
                <a:solidFill>
                  <a:srgbClr val="528D4D"/>
                </a:solidFill>
              </a:rPr>
              <a:t>Комитет</a:t>
            </a:r>
            <a:r>
              <a:rPr sz="6300" dirty="0">
                <a:solidFill>
                  <a:srgbClr val="528D4D"/>
                </a:solidFill>
              </a:rPr>
              <a:t> </a:t>
            </a:r>
            <a:r>
              <a:rPr sz="6300" dirty="0" err="1">
                <a:solidFill>
                  <a:srgbClr val="528D4D"/>
                </a:solidFill>
              </a:rPr>
              <a:t>профилактики</a:t>
            </a:r>
            <a:r>
              <a:rPr sz="6300" dirty="0">
                <a:solidFill>
                  <a:srgbClr val="528D4D"/>
                </a:solidFill>
              </a:rPr>
              <a:t> </a:t>
            </a:r>
            <a:r>
              <a:rPr sz="6300" dirty="0" err="1">
                <a:solidFill>
                  <a:srgbClr val="528D4D"/>
                </a:solidFill>
              </a:rPr>
              <a:t>правонарушений</a:t>
            </a:r>
            <a:r>
              <a:rPr sz="6300" dirty="0">
                <a:solidFill>
                  <a:srgbClr val="528D4D"/>
                </a:solidFill>
              </a:rPr>
              <a:t>  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309712" y="-2684040"/>
            <a:ext cx="8374608" cy="61965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endParaRPr lang="ru-RU" sz="3600" i="0" dirty="0" smtClean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  <a:p>
            <a:pPr defTabSz="584140" latinLnBrk="1" hangingPunct="0">
              <a:buClrTx/>
            </a:pPr>
            <a:r>
              <a:rPr lang="ru-RU" sz="3600" i="0" dirty="0" smtClean="0">
                <a:solidFill>
                  <a:srgbClr val="006288"/>
                </a:solidFill>
                <a:latin typeface="+mj-lt"/>
                <a:ea typeface="+mj-ea"/>
                <a:cs typeface="+mj-cs"/>
                <a:sym typeface="Georgia"/>
              </a:rPr>
              <a:t>Председатель –</a:t>
            </a:r>
            <a:r>
              <a:rPr lang="ru-RU" sz="3600" i="0" dirty="0" err="1" smtClean="0">
                <a:solidFill>
                  <a:srgbClr val="006288"/>
                </a:solidFill>
                <a:latin typeface="+mj-lt"/>
                <a:ea typeface="+mj-ea"/>
                <a:cs typeface="+mj-cs"/>
                <a:sym typeface="Georgia"/>
              </a:rPr>
              <a:t>Насибуллина</a:t>
            </a:r>
            <a:r>
              <a:rPr lang="ru-RU" sz="3600" i="0" dirty="0" smtClean="0">
                <a:solidFill>
                  <a:srgbClr val="006288"/>
                </a:solidFill>
                <a:latin typeface="+mj-lt"/>
                <a:ea typeface="+mj-ea"/>
                <a:cs typeface="+mj-cs"/>
                <a:sym typeface="Georgia"/>
              </a:rPr>
              <a:t> Азалия 8в класс </a:t>
            </a:r>
            <a:endParaRPr lang="ru-RU" sz="3600" i="0" dirty="0">
              <a:solidFill>
                <a:srgbClr val="006288"/>
              </a:solidFill>
              <a:latin typeface="+mj-lt"/>
              <a:ea typeface="+mj-ea"/>
              <a:cs typeface="+mj-cs"/>
              <a:sym typeface="Georgia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309712" y="6810564"/>
            <a:ext cx="6192688" cy="2257016"/>
          </a:xfrm>
          <a:prstGeom prst="rect">
            <a:avLst/>
          </a:prstGeom>
          <a:ln w="12700" cap="flat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algn="l" rtl="0" latinLnBrk="1" hangingPunct="0">
              <a:defRPr/>
            </a:pPr>
            <a:r>
              <a:rPr lang="ru-RU" sz="2800" b="1" i="1" dirty="0" err="1" smtClean="0"/>
              <a:t>Насибуллина</a:t>
            </a:r>
            <a:r>
              <a:rPr lang="ru-RU" sz="2800" b="1" i="1" dirty="0" smtClean="0"/>
              <a:t> Азалия 8 В</a:t>
            </a:r>
          </a:p>
          <a:p>
            <a:pPr algn="l" rtl="0" latinLnBrk="1" hangingPunct="0">
              <a:defRPr/>
            </a:pPr>
            <a:r>
              <a:rPr lang="ru-RU" sz="2800" b="1" i="1" dirty="0" smtClean="0"/>
              <a:t>Андреев Иван 7в</a:t>
            </a:r>
          </a:p>
          <a:p>
            <a:pPr algn="l" rtl="0" latinLnBrk="1" hangingPunct="0">
              <a:defRPr/>
            </a:pPr>
            <a:r>
              <a:rPr lang="ru-RU" sz="2800" b="1" i="1" dirty="0" err="1" smtClean="0"/>
              <a:t>Зиятдинов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Нияз</a:t>
            </a:r>
            <a:r>
              <a:rPr lang="ru-RU" sz="2800" b="1" i="1" dirty="0" smtClean="0"/>
              <a:t>  7 </a:t>
            </a:r>
            <a:r>
              <a:rPr lang="ru-RU" sz="2800" b="1" i="1" dirty="0" smtClean="0"/>
              <a:t>в</a:t>
            </a:r>
          </a:p>
          <a:p>
            <a:pPr algn="l" rtl="0" latinLnBrk="1" hangingPunct="0">
              <a:defRPr/>
            </a:pPr>
            <a:r>
              <a:rPr lang="ru-RU" sz="2800" b="1" i="1" dirty="0" smtClean="0"/>
              <a:t>Ефремов Александр 7в</a:t>
            </a:r>
            <a:r>
              <a:rPr lang="ru-RU" sz="2800" b="1" i="1" dirty="0" smtClean="0"/>
              <a:t> 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endParaRPr lang="ru-RU" sz="2800" b="1" i="1" dirty="0"/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821253">
            <a:off x="10046582" y="-88797"/>
            <a:ext cx="2882217" cy="3522482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  <a:reflection stA="50000" endPos="40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142360" y="3439593"/>
            <a:ext cx="6120680" cy="6135001"/>
          </a:xfrm>
          <a:prstGeom prst="rect">
            <a:avLst/>
          </a:prstGeom>
          <a:blipFill rotWithShape="1">
            <a:blip r:embed="rId3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Следят за тем что бы всех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уча-щихся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 был прилежный вид. Ведут смотр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Успеваемости учеников. Про- водят викторины и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игры по правонарушениям,     привлекают в организацию и проведение детей « группы </a:t>
            </a:r>
            <a:r>
              <a:rPr lang="ru-RU" sz="2800" b="1" dirty="0" err="1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ри-ска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»В этом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коллективе работают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активные и способные </a:t>
            </a:r>
          </a:p>
          <a:p>
            <a:pPr rtl="0" latinLnBrk="1" hangingPunct="0"/>
            <a: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  <a:t>ученики.</a:t>
            </a:r>
            <a:br>
              <a:rPr lang="ru-RU" sz="2800" b="1" dirty="0" smtClean="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Marker Felt"/>
              </a:rPr>
            </a:br>
            <a:endParaRPr lang="ru-RU" sz="2800" b="1" dirty="0" smtClean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  <a:p>
            <a:pPr rtl="0" latinLnBrk="1" hangingPunct="0"/>
            <a:endParaRPr lang="ru-RU" sz="2800" dirty="0">
              <a:solidFill>
                <a:srgbClr val="FFFFFF"/>
              </a:solidFill>
              <a:effectLst>
                <a:outerShdw blurRad="25400" dist="12700" dir="5400000" rotWithShape="0">
                  <a:srgbClr val="000000">
                    <a:alpha val="30000"/>
                  </a:srgbClr>
                </a:outerShdw>
              </a:effectLst>
              <a:latin typeface="+mn-lt"/>
              <a:ea typeface="+mn-ea"/>
              <a:cs typeface="+mn-cs"/>
              <a:sym typeface="Marker Felt"/>
            </a:endParaRPr>
          </a:p>
        </p:txBody>
      </p:sp>
      <p:pic>
        <p:nvPicPr>
          <p:cNvPr id="8" name="Picture 2" descr="C:\Users\1\Desktop\ОППН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3808" y="3508648"/>
            <a:ext cx="4655939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/>
          </p:cNvSpPr>
          <p:nvPr>
            <p:ph type="title"/>
          </p:nvPr>
        </p:nvSpPr>
        <p:spPr>
          <a:xfrm>
            <a:off x="1270000" y="254000"/>
            <a:ext cx="9993390" cy="23495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 smtClean="0">
                <a:solidFill>
                  <a:srgbClr val="528D4D"/>
                </a:solidFill>
              </a:rPr>
              <a:t>1</a:t>
            </a:r>
            <a:r>
              <a:rPr lang="ru-RU" sz="6300" dirty="0" smtClean="0">
                <a:solidFill>
                  <a:srgbClr val="528D4D"/>
                </a:solidFill>
              </a:rPr>
              <a:t>5</a:t>
            </a:r>
            <a:r>
              <a:rPr sz="6300" dirty="0" smtClean="0">
                <a:solidFill>
                  <a:srgbClr val="528D4D"/>
                </a:solidFill>
              </a:rPr>
              <a:t> </a:t>
            </a:r>
            <a:r>
              <a:rPr sz="6300" dirty="0" err="1">
                <a:solidFill>
                  <a:srgbClr val="528D4D"/>
                </a:solidFill>
              </a:rPr>
              <a:t>сентября</a:t>
            </a:r>
            <a:r>
              <a:rPr sz="6300" dirty="0">
                <a:solidFill>
                  <a:srgbClr val="528D4D"/>
                </a:solidFill>
              </a:rPr>
              <a:t> -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 dirty="0">
                <a:solidFill>
                  <a:srgbClr val="528D4D"/>
                </a:solidFill>
              </a:rPr>
              <a:t>ПЕРВОЕ СОБРАНИЕ ШСУ</a:t>
            </a:r>
          </a:p>
        </p:txBody>
      </p:sp>
      <p:sp>
        <p:nvSpPr>
          <p:cNvPr id="229" name="Shape 229"/>
          <p:cNvSpPr>
            <a:spLocks noGrp="1"/>
          </p:cNvSpPr>
          <p:nvPr>
            <p:ph type="body" idx="1"/>
          </p:nvPr>
        </p:nvSpPr>
        <p:spPr>
          <a:xfrm>
            <a:off x="892573" y="2603502"/>
            <a:ext cx="6805878" cy="6134100"/>
          </a:xfrm>
          <a:prstGeom prst="rect">
            <a:avLst/>
          </a:prstGeom>
        </p:spPr>
        <p:txBody>
          <a:bodyPr/>
          <a:lstStyle/>
          <a:p>
            <a:pPr>
              <a:defRPr sz="1800">
                <a:solidFill>
                  <a:srgbClr val="000000"/>
                </a:solidFill>
              </a:defRPr>
            </a:pPr>
            <a:endParaRPr lang="ru-RU" sz="3600" dirty="0" smtClean="0">
              <a:solidFill>
                <a:srgbClr val="006288"/>
              </a:solidFill>
            </a:endParaRP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006288"/>
                </a:solidFill>
              </a:rPr>
              <a:t>ПОВЕСТКА </a:t>
            </a:r>
            <a:r>
              <a:rPr sz="3600" dirty="0">
                <a:solidFill>
                  <a:srgbClr val="006288"/>
                </a:solidFill>
              </a:rPr>
              <a:t>ДНЯ:</a:t>
            </a: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 dirty="0" err="1">
                <a:solidFill>
                  <a:srgbClr val="006288"/>
                </a:solidFill>
              </a:rPr>
              <a:t>Разделение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на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комитеты</a:t>
            </a:r>
            <a:r>
              <a:rPr sz="3600" dirty="0">
                <a:solidFill>
                  <a:srgbClr val="006288"/>
                </a:solidFill>
              </a:rPr>
              <a:t>;</a:t>
            </a: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 dirty="0" err="1">
                <a:solidFill>
                  <a:srgbClr val="006288"/>
                </a:solidFill>
              </a:rPr>
              <a:t>Планирование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работы</a:t>
            </a:r>
            <a:r>
              <a:rPr sz="3600" dirty="0">
                <a:solidFill>
                  <a:srgbClr val="006288"/>
                </a:solidFill>
              </a:rPr>
              <a:t> ШСУ </a:t>
            </a:r>
            <a:r>
              <a:rPr sz="3600" dirty="0" err="1">
                <a:solidFill>
                  <a:srgbClr val="006288"/>
                </a:solidFill>
              </a:rPr>
              <a:t>на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год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smtClean="0">
                <a:solidFill>
                  <a:srgbClr val="006288"/>
                </a:solidFill>
              </a:rPr>
              <a:t>201</a:t>
            </a:r>
            <a:r>
              <a:rPr lang="ru-RU" sz="3600" dirty="0" smtClean="0">
                <a:solidFill>
                  <a:srgbClr val="006288"/>
                </a:solidFill>
              </a:rPr>
              <a:t>5</a:t>
            </a:r>
            <a:r>
              <a:rPr sz="3600" dirty="0" smtClean="0">
                <a:solidFill>
                  <a:srgbClr val="006288"/>
                </a:solidFill>
              </a:rPr>
              <a:t>/201</a:t>
            </a:r>
            <a:r>
              <a:rPr lang="ru-RU" sz="3600" dirty="0" smtClean="0">
                <a:solidFill>
                  <a:srgbClr val="006288"/>
                </a:solidFill>
              </a:rPr>
              <a:t>6</a:t>
            </a:r>
            <a:r>
              <a:rPr sz="3600" dirty="0" smtClean="0">
                <a:solidFill>
                  <a:srgbClr val="006288"/>
                </a:solidFill>
              </a:rPr>
              <a:t>;</a:t>
            </a:r>
            <a:endParaRPr sz="3600" dirty="0">
              <a:solidFill>
                <a:srgbClr val="006288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lang="ru-RU" sz="3600" dirty="0" smtClean="0">
                <a:solidFill>
                  <a:srgbClr val="006288"/>
                </a:solidFill>
              </a:rPr>
              <a:t>Разработка </a:t>
            </a:r>
            <a:r>
              <a:rPr sz="3600" dirty="0" smtClean="0">
                <a:solidFill>
                  <a:srgbClr val="006288"/>
                </a:solidFill>
              </a:rPr>
              <a:t>и </a:t>
            </a:r>
            <a:r>
              <a:rPr sz="3600" dirty="0" err="1">
                <a:solidFill>
                  <a:srgbClr val="006288"/>
                </a:solidFill>
              </a:rPr>
              <a:t>утверждение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smtClean="0">
                <a:solidFill>
                  <a:srgbClr val="006288"/>
                </a:solidFill>
              </a:rPr>
              <a:t>п</a:t>
            </a:r>
            <a:r>
              <a:rPr lang="ru-RU" sz="3600" dirty="0" err="1" smtClean="0">
                <a:solidFill>
                  <a:srgbClr val="006288"/>
                </a:solidFill>
              </a:rPr>
              <a:t>оложения</a:t>
            </a:r>
            <a:r>
              <a:rPr sz="3600" dirty="0" smtClean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проведения</a:t>
            </a:r>
            <a:r>
              <a:rPr sz="3600" dirty="0">
                <a:solidFill>
                  <a:srgbClr val="006288"/>
                </a:solidFill>
              </a:rPr>
              <a:t> "</a:t>
            </a:r>
            <a:r>
              <a:rPr sz="3600" dirty="0" err="1">
                <a:solidFill>
                  <a:srgbClr val="006288"/>
                </a:solidFill>
              </a:rPr>
              <a:t>Дня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учителя</a:t>
            </a:r>
            <a:r>
              <a:rPr sz="3600" dirty="0">
                <a:solidFill>
                  <a:srgbClr val="006288"/>
                </a:solidFill>
              </a:rPr>
              <a:t>", </a:t>
            </a:r>
            <a:r>
              <a:rPr sz="3600" dirty="0" err="1">
                <a:solidFill>
                  <a:srgbClr val="006288"/>
                </a:solidFill>
              </a:rPr>
              <a:t>распределение</a:t>
            </a:r>
            <a:r>
              <a:rPr sz="3600" dirty="0">
                <a:solidFill>
                  <a:srgbClr val="006288"/>
                </a:solidFill>
              </a:rPr>
              <a:t> </a:t>
            </a:r>
            <a:r>
              <a:rPr sz="3600" dirty="0" err="1">
                <a:solidFill>
                  <a:srgbClr val="006288"/>
                </a:solidFill>
              </a:rPr>
              <a:t>обязанностей</a:t>
            </a:r>
            <a:r>
              <a:rPr sz="3600" dirty="0">
                <a:solidFill>
                  <a:srgbClr val="006288"/>
                </a:solidFill>
              </a:rPr>
              <a:t>.</a:t>
            </a:r>
          </a:p>
        </p:txBody>
      </p:sp>
      <p:pic>
        <p:nvPicPr>
          <p:cNvPr id="10" name="Рисунок 9" descr="7sFRGR0NW9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2600" y="2644552"/>
            <a:ext cx="4064000" cy="3048000"/>
          </a:xfrm>
          <a:prstGeom prst="rect">
            <a:avLst/>
          </a:prstGeom>
        </p:spPr>
      </p:pic>
      <p:pic>
        <p:nvPicPr>
          <p:cNvPr id="11" name="Рисунок 10" descr="09Jfaj5HCh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02600" y="6100936"/>
            <a:ext cx="4104456" cy="308215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 descr="19_abstract_wallpap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3319155" cy="9989368"/>
          </a:xfrm>
          <a:prstGeom prst="rect">
            <a:avLst/>
          </a:prstGeom>
        </p:spPr>
      </p:pic>
      <p:sp>
        <p:nvSpPr>
          <p:cNvPr id="246" name="Shape 246"/>
          <p:cNvSpPr>
            <a:spLocks noGrp="1"/>
          </p:cNvSpPr>
          <p:nvPr>
            <p:ph type="title"/>
          </p:nvPr>
        </p:nvSpPr>
        <p:spPr>
          <a:xfrm>
            <a:off x="1389832" y="412304"/>
            <a:ext cx="10357670" cy="134840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ru-RU" sz="6300" dirty="0" smtClean="0">
                <a:solidFill>
                  <a:srgbClr val="528D4D"/>
                </a:solidFill>
              </a:rPr>
              <a:t>2</a:t>
            </a:r>
            <a:r>
              <a:rPr sz="6300" dirty="0" smtClean="0">
                <a:solidFill>
                  <a:srgbClr val="528D4D"/>
                </a:solidFill>
              </a:rPr>
              <a:t>.10.201</a:t>
            </a:r>
            <a:r>
              <a:rPr lang="ru-RU" sz="6300" dirty="0" smtClean="0">
                <a:solidFill>
                  <a:srgbClr val="528D4D"/>
                </a:solidFill>
              </a:rPr>
              <a:t>5</a:t>
            </a:r>
            <a:r>
              <a:rPr sz="6300" dirty="0" smtClean="0">
                <a:solidFill>
                  <a:srgbClr val="528D4D"/>
                </a:solidFill>
              </a:rPr>
              <a:t> </a:t>
            </a:r>
            <a:r>
              <a:rPr sz="6300" dirty="0">
                <a:solidFill>
                  <a:srgbClr val="528D4D"/>
                </a:solidFill>
              </a:rPr>
              <a:t>"</a:t>
            </a:r>
            <a:r>
              <a:rPr sz="6300" dirty="0" err="1">
                <a:solidFill>
                  <a:srgbClr val="528D4D"/>
                </a:solidFill>
              </a:rPr>
              <a:t>День</a:t>
            </a:r>
            <a:r>
              <a:rPr sz="6300" dirty="0">
                <a:solidFill>
                  <a:srgbClr val="528D4D"/>
                </a:solidFill>
              </a:rPr>
              <a:t> </a:t>
            </a:r>
            <a:r>
              <a:rPr sz="6300" dirty="0" err="1">
                <a:solidFill>
                  <a:srgbClr val="528D4D"/>
                </a:solidFill>
              </a:rPr>
              <a:t>учителя</a:t>
            </a:r>
            <a:r>
              <a:rPr sz="6300" dirty="0">
                <a:solidFill>
                  <a:srgbClr val="528D4D"/>
                </a:solidFill>
              </a:rPr>
              <a:t>"</a:t>
            </a:r>
          </a:p>
        </p:txBody>
      </p:sp>
      <p:pic>
        <p:nvPicPr>
          <p:cNvPr id="29" name="Рисунок 28" descr="885Cfi4nEV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1840" y="2068488"/>
            <a:ext cx="4449370" cy="2965088"/>
          </a:xfrm>
          <a:prstGeom prst="rect">
            <a:avLst/>
          </a:prstGeom>
        </p:spPr>
      </p:pic>
      <p:pic>
        <p:nvPicPr>
          <p:cNvPr id="30" name="Рисунок 29" descr="eCtyMi8aHA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752" y="5524872"/>
            <a:ext cx="3673843" cy="2448272"/>
          </a:xfrm>
          <a:prstGeom prst="rect">
            <a:avLst/>
          </a:prstGeom>
        </p:spPr>
      </p:pic>
      <p:pic>
        <p:nvPicPr>
          <p:cNvPr id="31" name="Рисунок 30" descr="L3Rq3N5IZo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6456" y="1996480"/>
            <a:ext cx="4557424" cy="3037096"/>
          </a:xfrm>
          <a:prstGeom prst="rect">
            <a:avLst/>
          </a:prstGeom>
        </p:spPr>
      </p:pic>
      <p:pic>
        <p:nvPicPr>
          <p:cNvPr id="33" name="Рисунок 32" descr="vW8hh5v74T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50672" y="5668888"/>
            <a:ext cx="3476798" cy="2316960"/>
          </a:xfrm>
          <a:prstGeom prst="rect">
            <a:avLst/>
          </a:prstGeom>
        </p:spPr>
      </p:pic>
      <p:pic>
        <p:nvPicPr>
          <p:cNvPr id="34" name="Рисунок 33" descr="MeHJZnmUHO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34248" y="7469088"/>
            <a:ext cx="2974008" cy="198189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6798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605758" cy="9753600"/>
          </a:xfrm>
          <a:prstGeom prst="rect">
            <a:avLst/>
          </a:prstGeom>
        </p:spPr>
      </p:pic>
      <p:sp>
        <p:nvSpPr>
          <p:cNvPr id="25" name="Текст 24"/>
          <p:cNvSpPr>
            <a:spLocks noGrp="1"/>
          </p:cNvSpPr>
          <p:nvPr>
            <p:ph type="body" idx="1"/>
          </p:nvPr>
        </p:nvSpPr>
        <p:spPr>
          <a:xfrm>
            <a:off x="4414168" y="844352"/>
            <a:ext cx="4968552" cy="5832648"/>
          </a:xfrm>
        </p:spPr>
        <p:txBody>
          <a:bodyPr>
            <a:noAutofit/>
          </a:bodyPr>
          <a:lstStyle/>
          <a:p>
            <a:r>
              <a:rPr lang="ru-RU" sz="3200" dirty="0" smtClean="0"/>
              <a:t>В течение недели комитет культуры отбирали самые лучшие творческие номера, которые вошли в программу мероприятия. Сам концерт был организован и проведен на высоком уровне Депутатами Школьного Совета учащихся. Праздничная программа включила в себя концерт.</a:t>
            </a:r>
          </a:p>
          <a:p>
            <a:endParaRPr lang="ru-RU" sz="3200" dirty="0"/>
          </a:p>
        </p:txBody>
      </p:sp>
      <p:pic>
        <p:nvPicPr>
          <p:cNvPr id="4" name="Рисунок 3" descr="YReE6yK5wY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720" y="1132384"/>
            <a:ext cx="4104456" cy="2735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PoWbDnh7G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54728" y="6652922"/>
            <a:ext cx="3277757" cy="2184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oKas2Cmn_L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1760" y="6100936"/>
            <a:ext cx="3476882" cy="2317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hlipb0xnqU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94688" y="484312"/>
            <a:ext cx="3584936" cy="238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3004800" cy="97536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3004800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25.09.15 прошло мероприятие « Алло, мы ищем таланты». Участники показали очень красивые номера и прошли во второй тур. Это мероприятие делится на четыре подразделения: танцы, вокал, КВН и актерское мастерство.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5567" y="5875615"/>
            <a:ext cx="13168990" cy="60939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Жюри мероприятия:</a:t>
            </a:r>
          </a:p>
          <a:p>
            <a:pPr algn="l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*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Мостова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Илина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Ивановна</a:t>
            </a:r>
          </a:p>
          <a:p>
            <a:pPr algn="l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*Иванькова Александра Валентиновна</a:t>
            </a:r>
          </a:p>
          <a:p>
            <a:pPr algn="l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*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Батутис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Видана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Андрюсовна</a:t>
            </a:r>
            <a:endParaRPr lang="ru-RU" sz="4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l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*Асанова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АльбинаРуслановна</a:t>
            </a:r>
            <a:endParaRPr lang="ru-RU" sz="4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buFont typeface="Arial" charset="0"/>
              <a:buChar char="•"/>
            </a:pPr>
            <a:endParaRPr lang="ru-RU" sz="4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4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5" name="Рисунок 4" descr="IMG_65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278264" cy="3518843"/>
          </a:xfrm>
          <a:prstGeom prst="rect">
            <a:avLst/>
          </a:prstGeom>
        </p:spPr>
      </p:pic>
      <p:pic>
        <p:nvPicPr>
          <p:cNvPr id="6" name="Рисунок 5" descr="IMG_65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6136" y="1060376"/>
            <a:ext cx="5076564" cy="3384376"/>
          </a:xfrm>
          <a:prstGeom prst="rect">
            <a:avLst/>
          </a:prstGeom>
        </p:spPr>
      </p:pic>
      <p:pic>
        <p:nvPicPr>
          <p:cNvPr id="7" name="Рисунок 6" descr="IMG_65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70552" y="3148608"/>
            <a:ext cx="5134248" cy="3422832"/>
          </a:xfrm>
          <a:prstGeom prst="rect">
            <a:avLst/>
          </a:prstGeom>
        </p:spPr>
      </p:pic>
      <p:pic>
        <p:nvPicPr>
          <p:cNvPr id="8" name="Рисунок 7" descr="IMG_65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388968"/>
            <a:ext cx="5046948" cy="3364632"/>
          </a:xfrm>
          <a:prstGeom prst="rect">
            <a:avLst/>
          </a:prstGeom>
        </p:spPr>
      </p:pic>
      <p:pic>
        <p:nvPicPr>
          <p:cNvPr id="9" name="Рисунок 8" descr="IMG_667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26136" y="5884912"/>
            <a:ext cx="5112060" cy="34080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5" name="Рисунок 4" descr="IMG_65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10112" y="0"/>
            <a:ext cx="5587007" cy="3724672"/>
          </a:xfrm>
          <a:prstGeom prst="rect">
            <a:avLst/>
          </a:prstGeom>
        </p:spPr>
      </p:pic>
      <p:pic>
        <p:nvPicPr>
          <p:cNvPr id="7" name="Рисунок 6" descr="IMG_66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92624"/>
            <a:ext cx="5976156" cy="3984104"/>
          </a:xfrm>
          <a:prstGeom prst="rect">
            <a:avLst/>
          </a:prstGeom>
        </p:spPr>
      </p:pic>
      <p:pic>
        <p:nvPicPr>
          <p:cNvPr id="8" name="Рисунок 7" descr="IMG_67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66696" y="2140496"/>
            <a:ext cx="3838104" cy="5400600"/>
          </a:xfrm>
          <a:prstGeom prst="rect">
            <a:avLst/>
          </a:prstGeom>
        </p:spPr>
      </p:pic>
      <p:pic>
        <p:nvPicPr>
          <p:cNvPr id="9" name="Рисунок 8" descr="IMG_67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06056" y="5553472"/>
            <a:ext cx="6300192" cy="420012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40296"/>
            <a:ext cx="1300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Каждое  утро по понедельникам, средам и пятницам в СОШ № 18 проходят утренние зарядки, которые разминают деток с утра.  У всех детей поднимается еще выше настроение. </a:t>
            </a:r>
            <a:endParaRPr lang="ru-RU" dirty="0"/>
          </a:p>
        </p:txBody>
      </p:sp>
      <p:pic>
        <p:nvPicPr>
          <p:cNvPr id="8" name="Рисунок 7" descr="9k1npzlWpk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72544"/>
            <a:ext cx="6912768" cy="4388884"/>
          </a:xfrm>
          <a:prstGeom prst="rect">
            <a:avLst/>
          </a:prstGeom>
        </p:spPr>
      </p:pic>
      <p:pic>
        <p:nvPicPr>
          <p:cNvPr id="9" name="Рисунок 8" descr="8uOl2WeTdY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4368" y="5987754"/>
            <a:ext cx="6790432" cy="39004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7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30448" y="-523800"/>
            <a:ext cx="15193688" cy="107520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3848" y="-323166"/>
            <a:ext cx="11470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мероприятий ШСУ на 2015/2016 учебный год.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88368"/>
            <a:ext cx="12169352" cy="926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 smtClean="0"/>
              <a:t>Сентябрь: </a:t>
            </a:r>
          </a:p>
          <a:p>
            <a:pPr algn="l"/>
            <a:r>
              <a:rPr lang="ru-RU" sz="2400" dirty="0" smtClean="0"/>
              <a:t>« Алло, мы ищем таланты»</a:t>
            </a:r>
          </a:p>
          <a:p>
            <a:pPr algn="l"/>
            <a:r>
              <a:rPr lang="ru-RU" sz="2400" dirty="0" smtClean="0"/>
              <a:t>« День знаний»</a:t>
            </a:r>
          </a:p>
          <a:p>
            <a:pPr algn="l"/>
            <a:r>
              <a:rPr lang="ru-RU" sz="2400" dirty="0" smtClean="0"/>
              <a:t>« Выборы Спикера ШСУ»</a:t>
            </a:r>
          </a:p>
          <a:p>
            <a:pPr algn="l"/>
            <a:r>
              <a:rPr lang="ru-RU" sz="2400" dirty="0" smtClean="0"/>
              <a:t>«Утренние зарядки»</a:t>
            </a:r>
          </a:p>
          <a:p>
            <a:pPr algn="l"/>
            <a:r>
              <a:rPr lang="ru-RU" sz="2400" b="1" dirty="0" smtClean="0"/>
              <a:t>Октябрь :</a:t>
            </a:r>
          </a:p>
          <a:p>
            <a:pPr algn="l"/>
            <a:r>
              <a:rPr lang="ru-RU" sz="2400" dirty="0" smtClean="0"/>
              <a:t>« Утренние зарядки»</a:t>
            </a:r>
          </a:p>
          <a:p>
            <a:pPr algn="l"/>
            <a:r>
              <a:rPr lang="ru-RU" sz="2400" dirty="0" smtClean="0"/>
              <a:t>« Алло, мы  ищем таланты . Второй тур»</a:t>
            </a:r>
          </a:p>
          <a:p>
            <a:pPr algn="l"/>
            <a:r>
              <a:rPr lang="ru-RU" sz="2400" dirty="0" smtClean="0"/>
              <a:t>« День учителя» </a:t>
            </a:r>
          </a:p>
          <a:p>
            <a:pPr algn="l"/>
            <a:r>
              <a:rPr lang="ru-RU" sz="2400" dirty="0" smtClean="0"/>
              <a:t>«День пожилого человека»</a:t>
            </a:r>
          </a:p>
          <a:p>
            <a:pPr algn="l"/>
            <a:r>
              <a:rPr lang="ru-RU" sz="2400" dirty="0" smtClean="0"/>
              <a:t>« Сбор макулатуры»</a:t>
            </a:r>
          </a:p>
          <a:p>
            <a:pPr algn="l"/>
            <a:r>
              <a:rPr lang="ru-RU" sz="2400" b="1" dirty="0" smtClean="0"/>
              <a:t>Ноябрь:</a:t>
            </a:r>
          </a:p>
          <a:p>
            <a:pPr algn="l"/>
            <a:r>
              <a:rPr lang="ru-RU" sz="2400" dirty="0" smtClean="0"/>
              <a:t>« Танцевальный </a:t>
            </a:r>
            <a:r>
              <a:rPr lang="ru-RU" sz="2400" dirty="0" err="1" smtClean="0"/>
              <a:t>батл</a:t>
            </a:r>
            <a:r>
              <a:rPr lang="ru-RU" sz="2400" dirty="0" smtClean="0"/>
              <a:t>»</a:t>
            </a:r>
          </a:p>
          <a:p>
            <a:pPr algn="l"/>
            <a:r>
              <a:rPr lang="ru-RU" sz="2400" dirty="0" smtClean="0"/>
              <a:t>« Осенний бал»</a:t>
            </a:r>
          </a:p>
          <a:p>
            <a:pPr algn="l"/>
            <a:r>
              <a:rPr lang="ru-RU" sz="2400" dirty="0" smtClean="0"/>
              <a:t>« День матери»</a:t>
            </a:r>
          </a:p>
          <a:p>
            <a:pPr algn="l"/>
            <a:r>
              <a:rPr lang="ru-RU" sz="2400" dirty="0" smtClean="0"/>
              <a:t>« Интеллектуальная игра»</a:t>
            </a:r>
          </a:p>
          <a:p>
            <a:pPr algn="l"/>
            <a:r>
              <a:rPr lang="ru-RU" sz="2400" dirty="0" smtClean="0"/>
              <a:t>« </a:t>
            </a:r>
            <a:r>
              <a:rPr lang="ru-RU" sz="2400" dirty="0" err="1" smtClean="0"/>
              <a:t>Синема</a:t>
            </a:r>
            <a:r>
              <a:rPr lang="ru-RU" sz="2400" dirty="0" smtClean="0"/>
              <a:t> день»</a:t>
            </a:r>
          </a:p>
          <a:p>
            <a:pPr algn="l"/>
            <a:endParaRPr lang="ru-RU" sz="1800" b="1" dirty="0" smtClean="0"/>
          </a:p>
          <a:p>
            <a:pPr algn="l"/>
            <a:endParaRPr lang="ru-RU" sz="1800" b="1" dirty="0" smtClean="0"/>
          </a:p>
          <a:p>
            <a:pPr algn="l"/>
            <a:endParaRPr lang="ru-RU" sz="1800" b="1" dirty="0" smtClean="0"/>
          </a:p>
          <a:p>
            <a:pPr algn="l"/>
            <a:endParaRPr lang="ru-RU" sz="1800" b="1" dirty="0" smtClean="0"/>
          </a:p>
          <a:p>
            <a:pPr algn="l"/>
            <a:endParaRPr lang="ru-RU" sz="1600" dirty="0" smtClean="0"/>
          </a:p>
          <a:p>
            <a:pPr algn="l"/>
            <a:endParaRPr lang="ru-RU" sz="1600" b="1" dirty="0" smtClean="0"/>
          </a:p>
          <a:p>
            <a:pPr algn="l"/>
            <a:endParaRPr lang="ru-RU" sz="1600" dirty="0" smtClean="0"/>
          </a:p>
          <a:p>
            <a:pPr algn="l"/>
            <a:endParaRPr lang="ru-RU" sz="1600" dirty="0" smtClean="0"/>
          </a:p>
          <a:p>
            <a:pPr algn="l"/>
            <a:endParaRPr lang="ru-RU" sz="1600" dirty="0" smtClean="0"/>
          </a:p>
          <a:p>
            <a:pPr algn="l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62440" y="1132384"/>
            <a:ext cx="729448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 smtClean="0"/>
              <a:t>Декабрь:</a:t>
            </a:r>
          </a:p>
          <a:p>
            <a:pPr algn="l"/>
            <a:r>
              <a:rPr lang="ru-RU" sz="2400" dirty="0" smtClean="0"/>
              <a:t>« Новый год»</a:t>
            </a:r>
          </a:p>
          <a:p>
            <a:pPr algn="l"/>
            <a:r>
              <a:rPr lang="ru-RU" sz="2400" dirty="0" smtClean="0"/>
              <a:t>«Зарница»</a:t>
            </a:r>
          </a:p>
          <a:p>
            <a:pPr algn="l"/>
            <a:r>
              <a:rPr lang="ru-RU" sz="2400" b="1" dirty="0" smtClean="0"/>
              <a:t>Январь:</a:t>
            </a:r>
          </a:p>
          <a:p>
            <a:pPr algn="l"/>
            <a:r>
              <a:rPr lang="ru-RU" sz="2400" dirty="0" smtClean="0"/>
              <a:t>« </a:t>
            </a:r>
            <a:r>
              <a:rPr lang="ru-RU" sz="2400" dirty="0" err="1" smtClean="0"/>
              <a:t>Фотокросс</a:t>
            </a:r>
            <a:r>
              <a:rPr lang="ru-RU" sz="2400" dirty="0" smtClean="0"/>
              <a:t>»</a:t>
            </a:r>
          </a:p>
          <a:p>
            <a:pPr algn="l"/>
            <a:r>
              <a:rPr lang="ru-RU" sz="2400" b="1" dirty="0" smtClean="0"/>
              <a:t>Февраль: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День защитника Отечества»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День святого Валентина»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Интеллектуальная игра»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Сбор макулатуры»</a:t>
            </a:r>
          </a:p>
          <a:p>
            <a:pPr algn="l"/>
            <a:r>
              <a:rPr lang="ru-RU" sz="2400" b="1" dirty="0" smtClean="0"/>
              <a:t>Март:</a:t>
            </a:r>
          </a:p>
          <a:p>
            <a:pPr algn="l"/>
            <a:r>
              <a:rPr lang="ru-RU" sz="2400" b="1" dirty="0" smtClean="0"/>
              <a:t>«</a:t>
            </a:r>
            <a:r>
              <a:rPr lang="ru-RU" sz="2400" dirty="0" smtClean="0"/>
              <a:t>Женский праздник- 8  марта»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День добра»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День самоуправления»</a:t>
            </a:r>
          </a:p>
          <a:p>
            <a:pPr algn="l"/>
            <a:r>
              <a:rPr lang="ru-RU" sz="2400" b="1" dirty="0" smtClean="0"/>
              <a:t>Май: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День победы советской армии- 9 мая.</a:t>
            </a:r>
          </a:p>
          <a:p>
            <a:pPr algn="l"/>
            <a:r>
              <a:rPr lang="ru-RU" sz="2400" b="1" dirty="0" smtClean="0"/>
              <a:t>« </a:t>
            </a:r>
            <a:r>
              <a:rPr lang="ru-RU" sz="2400" dirty="0" smtClean="0"/>
              <a:t>Интеллектуальная игра»</a:t>
            </a:r>
            <a:endParaRPr lang="ru-RU" sz="2400" b="1" dirty="0" smtClean="0"/>
          </a:p>
          <a:p>
            <a:pPr algn="l"/>
            <a:endParaRPr lang="ru-RU" sz="2400" dirty="0"/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aft">
  <a:themeElements>
    <a:clrScheme name="Craft">
      <a:dk1>
        <a:srgbClr val="000000"/>
      </a:dk1>
      <a:lt1>
        <a:srgbClr val="FFFFFF"/>
      </a:lt1>
      <a:dk2>
        <a:srgbClr val="5C5D5F"/>
      </a:dk2>
      <a:lt2>
        <a:srgbClr val="CBCBCB"/>
      </a:lt2>
      <a:accent1>
        <a:srgbClr val="68B7E8"/>
      </a:accent1>
      <a:accent2>
        <a:srgbClr val="87BD40"/>
      </a:accent2>
      <a:accent3>
        <a:srgbClr val="E1B949"/>
      </a:accent3>
      <a:accent4>
        <a:srgbClr val="DF8E3E"/>
      </a:accent4>
      <a:accent5>
        <a:srgbClr val="DA6856"/>
      </a:accent5>
      <a:accent6>
        <a:srgbClr val="9779C2"/>
      </a:accent6>
      <a:hlink>
        <a:srgbClr val="0000FF"/>
      </a:hlink>
      <a:folHlink>
        <a:srgbClr val="FF00FF"/>
      </a:folHlink>
    </a:clrScheme>
    <a:fontScheme name="Craft">
      <a:majorFont>
        <a:latin typeface="Georgia"/>
        <a:ea typeface="Georgia"/>
        <a:cs typeface="Georgia"/>
      </a:majorFont>
      <a:minorFont>
        <a:latin typeface="Marker Felt"/>
        <a:ea typeface="Marker Felt"/>
        <a:cs typeface="Marker Felt"/>
      </a:minorFont>
    </a:fontScheme>
    <a:fmtScheme name="Craf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30000"/>
                </a:srgbClr>
              </a:outerShdw>
            </a:effectLst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FFFFFF">
              <a:alpha val="70300"/>
            </a:srgbClr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6288"/>
            </a:solidFill>
            <a:effectLst/>
            <a:uFillTx/>
            <a:latin typeface="+mj-lt"/>
            <a:ea typeface="+mj-ea"/>
            <a:cs typeface="+mj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418</TotalTime>
  <Words>1041</Words>
  <Application>Microsoft Office PowerPoint</Application>
  <PresentationFormat>Произвольный</PresentationFormat>
  <Paragraphs>380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Официальная</vt:lpstr>
      <vt:lpstr>ШКОЛЬНЫЙ СОВЕТ УЧАЩИХСЯ  МБОУ "СОШ   №18 С УИОП" г. Набережные Челны Республики Татарстан   2015/2016 учебный год</vt:lpstr>
      <vt:lpstr>1.09.2015 День знаний</vt:lpstr>
      <vt:lpstr>Выборы спикера ШСУ 13.09.2015</vt:lpstr>
      <vt:lpstr>Слайд 4</vt:lpstr>
      <vt:lpstr>По итогам голосования Спикером лицея стала ученица 8 В класса –Асанова Альбина </vt:lpstr>
      <vt:lpstr>Слайд 6</vt:lpstr>
      <vt:lpstr>Циклограмма ШСУ  на 2015/2016 учебный год</vt:lpstr>
      <vt:lpstr>Слайд 8</vt:lpstr>
      <vt:lpstr>Слайд 9</vt:lpstr>
      <vt:lpstr>                                                 Комитет СМИ</vt:lpstr>
      <vt:lpstr>Комитет спорта</vt:lpstr>
      <vt:lpstr>Комитет культуры</vt:lpstr>
      <vt:lpstr>Комитет профилактики правонарушений  </vt:lpstr>
      <vt:lpstr>15 сентября -  ПЕРВОЕ СОБРАНИЕ ШСУ</vt:lpstr>
      <vt:lpstr>2.10.2015 "День учителя"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СОВЕТ УЧАЩИХСЯ  МБОУ "Лицей  №18" г. Набережные Челны Республики Татарстан   2014/2015 учебный год</dc:title>
  <dc:creator>Администратор</dc:creator>
  <cp:lastModifiedBy>Администратор</cp:lastModifiedBy>
  <cp:revision>47</cp:revision>
  <dcterms:modified xsi:type="dcterms:W3CDTF">2015-10-06T18:46:30Z</dcterms:modified>
</cp:coreProperties>
</file>