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63" r:id="rId3"/>
    <p:sldId id="267" r:id="rId4"/>
    <p:sldId id="268" r:id="rId5"/>
    <p:sldId id="262" r:id="rId6"/>
    <p:sldId id="257" r:id="rId7"/>
    <p:sldId id="258" r:id="rId8"/>
    <p:sldId id="269" r:id="rId9"/>
    <p:sldId id="259" r:id="rId10"/>
    <p:sldId id="260" r:id="rId11"/>
    <p:sldId id="264" r:id="rId12"/>
    <p:sldId id="265" r:id="rId13"/>
    <p:sldId id="266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user\Desktop\сабанту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Кукэй</a:t>
            </a:r>
            <a:r>
              <a:rPr lang="ru-RU" dirty="0" smtClean="0"/>
              <a:t> </a:t>
            </a:r>
            <a:r>
              <a:rPr lang="ru-RU" dirty="0" err="1" smtClean="0"/>
              <a:t>кабып</a:t>
            </a:r>
            <a:r>
              <a:rPr lang="ru-RU" dirty="0" smtClean="0"/>
              <a:t> </a:t>
            </a:r>
            <a:r>
              <a:rPr lang="ru-RU" dirty="0" err="1" smtClean="0"/>
              <a:t>йогеру</a:t>
            </a:r>
            <a:endParaRPr lang="ru-RU" dirty="0"/>
          </a:p>
        </p:txBody>
      </p:sp>
      <p:pic>
        <p:nvPicPr>
          <p:cNvPr id="20481" name="Picture 1" descr="C:\Users\user\Desktop\бег с ложкой во рт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Чулмэк</a:t>
            </a:r>
            <a:r>
              <a:rPr lang="ru-RU" dirty="0" smtClean="0"/>
              <a:t> вату</a:t>
            </a:r>
            <a:endParaRPr lang="ru-RU" dirty="0"/>
          </a:p>
        </p:txBody>
      </p:sp>
      <p:pic>
        <p:nvPicPr>
          <p:cNvPr id="21506" name="Picture 2" descr="C:\Users\user\Desktop\разбей горш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Аркан </a:t>
            </a:r>
            <a:r>
              <a:rPr lang="ru-RU" dirty="0" err="1" smtClean="0"/>
              <a:t>тарту</a:t>
            </a:r>
            <a:endParaRPr lang="ru-RU" dirty="0"/>
          </a:p>
        </p:txBody>
      </p:sp>
      <p:pic>
        <p:nvPicPr>
          <p:cNvPr id="22530" name="Picture 2" descr="C:\Users\user\Desktop\перетягивание кана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42"/>
            <a:ext cx="9144000" cy="6357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Ат</a:t>
            </a:r>
            <a:r>
              <a:rPr lang="ru-RU" dirty="0" smtClean="0"/>
              <a:t> </a:t>
            </a:r>
            <a:r>
              <a:rPr lang="ru-RU" dirty="0" err="1" smtClean="0"/>
              <a:t>чабышы-скачки</a:t>
            </a:r>
            <a:endParaRPr lang="ru-RU" dirty="0"/>
          </a:p>
        </p:txBody>
      </p:sp>
      <p:pic>
        <p:nvPicPr>
          <p:cNvPr id="26626" name="Picture 2" descr="C:\Users\user\Desktop\скач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1480"/>
            <a:ext cx="9144000" cy="6286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Авыш</a:t>
            </a:r>
            <a:r>
              <a:rPr lang="ru-RU" dirty="0" smtClean="0"/>
              <a:t> </a:t>
            </a:r>
            <a:r>
              <a:rPr lang="ru-RU" dirty="0" err="1" smtClean="0"/>
              <a:t>баганага</a:t>
            </a:r>
            <a:r>
              <a:rPr lang="ru-RU" dirty="0" smtClean="0"/>
              <a:t> мену</a:t>
            </a:r>
            <a:endParaRPr lang="ru-RU" dirty="0"/>
          </a:p>
        </p:txBody>
      </p:sp>
      <p:pic>
        <p:nvPicPr>
          <p:cNvPr id="27650" name="Picture 2" descr="C:\Users\user\Desktop\slide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56"/>
            <a:ext cx="9144000" cy="6143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Катыктан</a:t>
            </a:r>
            <a:r>
              <a:rPr lang="ru-RU" dirty="0" smtClean="0"/>
              <a:t> </a:t>
            </a:r>
            <a:r>
              <a:rPr lang="ru-RU" dirty="0" err="1" smtClean="0"/>
              <a:t>акча</a:t>
            </a:r>
            <a:r>
              <a:rPr lang="ru-RU" dirty="0" smtClean="0"/>
              <a:t> </a:t>
            </a:r>
            <a:r>
              <a:rPr lang="ru-RU" dirty="0" err="1" smtClean="0"/>
              <a:t>эзлэу</a:t>
            </a:r>
            <a:endParaRPr lang="ru-RU" dirty="0"/>
          </a:p>
        </p:txBody>
      </p:sp>
      <p:pic>
        <p:nvPicPr>
          <p:cNvPr id="28674" name="Picture 2" descr="C:\Users\user\Desktop\slide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Коянтэлэп</a:t>
            </a:r>
            <a:r>
              <a:rPr lang="ru-RU" dirty="0" smtClean="0"/>
              <a:t> су </a:t>
            </a:r>
            <a:r>
              <a:rPr lang="ru-RU" dirty="0" err="1" smtClean="0"/>
              <a:t>ташу</a:t>
            </a:r>
            <a:endParaRPr lang="ru-RU" dirty="0"/>
          </a:p>
        </p:txBody>
      </p:sp>
      <p:pic>
        <p:nvPicPr>
          <p:cNvPr id="29698" name="Picture 2" descr="C:\Users\user\Desktop\су таш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C:\Users\user\Desktop\slide_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458" name="AutoShape 2" descr="https://fs00.infourok.ru/images/doc/155/179347/640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https://fs00.infourok.ru/images/doc/155/179347/640/img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1" name="Picture 5" descr="C:\Users\user\Desktop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user\Desktop\img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user\Desktop\img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user\Desktop\сабантуй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Сабантуй</a:t>
            </a:r>
            <a:endParaRPr lang="ru-RU" dirty="0"/>
          </a:p>
        </p:txBody>
      </p:sp>
      <p:sp>
        <p:nvSpPr>
          <p:cNvPr id="1026" name="AutoShape 2" descr="https://ds05.infourok.ru/uploads/ex/0e85/0006ffdc-834f38f3/img2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user\Desktop\корэш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32"/>
            <a:ext cx="9144000" cy="6000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Капчык</a:t>
            </a:r>
            <a:r>
              <a:rPr lang="ru-RU" dirty="0" smtClean="0"/>
              <a:t> </a:t>
            </a:r>
            <a:r>
              <a:rPr lang="ru-RU" dirty="0" err="1" smtClean="0"/>
              <a:t>киеп</a:t>
            </a:r>
            <a:r>
              <a:rPr lang="ru-RU" dirty="0" smtClean="0"/>
              <a:t> </a:t>
            </a:r>
            <a:r>
              <a:rPr lang="ru-RU" dirty="0" err="1" smtClean="0"/>
              <a:t>йогеру</a:t>
            </a:r>
            <a:endParaRPr lang="ru-RU" dirty="0"/>
          </a:p>
        </p:txBody>
      </p:sp>
      <p:sp>
        <p:nvSpPr>
          <p:cNvPr id="15362" name="AutoShape 2" descr="https://ds05.infourok.ru/uploads/ex/0e85/0006ffdc-834f38f3/img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3" name="Picture 3" descr="C:\Users\user\Desktop\бег в мешка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56"/>
            <a:ext cx="9144000" cy="6143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Капчык</a:t>
            </a:r>
            <a:r>
              <a:rPr lang="ru-RU" dirty="0" smtClean="0"/>
              <a:t> </a:t>
            </a:r>
            <a:r>
              <a:rPr lang="ru-RU" dirty="0" err="1" smtClean="0"/>
              <a:t>белэн</a:t>
            </a:r>
            <a:r>
              <a:rPr lang="ru-RU" dirty="0" smtClean="0"/>
              <a:t> </a:t>
            </a:r>
            <a:r>
              <a:rPr lang="ru-RU" dirty="0" err="1" smtClean="0"/>
              <a:t>сугышу-бой</a:t>
            </a:r>
            <a:r>
              <a:rPr lang="ru-RU" dirty="0" smtClean="0"/>
              <a:t> мешками</a:t>
            </a:r>
            <a:endParaRPr lang="ru-RU" dirty="0"/>
          </a:p>
        </p:txBody>
      </p:sp>
      <p:pic>
        <p:nvPicPr>
          <p:cNvPr id="25602" name="Picture 2" descr="C:\Users\user\Desktop\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356"/>
            <a:ext cx="9144000" cy="6143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Корэш-национальная</a:t>
            </a:r>
            <a:r>
              <a:rPr lang="ru-RU" dirty="0" smtClean="0"/>
              <a:t> борьба</a:t>
            </a:r>
            <a:endParaRPr lang="ru-RU" dirty="0"/>
          </a:p>
        </p:txBody>
      </p:sp>
      <p:pic>
        <p:nvPicPr>
          <p:cNvPr id="16386" name="Picture 2" descr="C:\Users\user\Desktop\бой мешкам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28</Words>
  <Application>Microsoft Office PowerPoint</Application>
  <PresentationFormat>Экран (4:3)</PresentationFormat>
  <Paragraphs>11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Сабантуй</vt:lpstr>
      <vt:lpstr>Капчык киеп йогеру</vt:lpstr>
      <vt:lpstr>Капчык белэн сугышу-бой мешками</vt:lpstr>
      <vt:lpstr>Корэш-национальная борьба</vt:lpstr>
      <vt:lpstr>Кукэй кабып йогеру</vt:lpstr>
      <vt:lpstr>Чулмэк вату</vt:lpstr>
      <vt:lpstr>Аркан тарту</vt:lpstr>
      <vt:lpstr>Ат чабышы-скачки</vt:lpstr>
      <vt:lpstr>Авыш баганага мену</vt:lpstr>
      <vt:lpstr>Катыктан акча эзлэу</vt:lpstr>
      <vt:lpstr>Коянтэлэп су ташу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2020-05-06T08:02:16Z</dcterms:created>
  <dcterms:modified xsi:type="dcterms:W3CDTF">2020-05-12T05:33:50Z</dcterms:modified>
</cp:coreProperties>
</file>