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0" r:id="rId2"/>
    <p:sldId id="265" r:id="rId3"/>
    <p:sldId id="266" r:id="rId4"/>
    <p:sldId id="259" r:id="rId5"/>
    <p:sldId id="263" r:id="rId6"/>
    <p:sldId id="264" r:id="rId7"/>
    <p:sldId id="262" r:id="rId8"/>
    <p:sldId id="260" r:id="rId9"/>
    <p:sldId id="268" r:id="rId10"/>
    <p:sldId id="269" r:id="rId11"/>
    <p:sldId id="261" r:id="rId12"/>
    <p:sldId id="258" r:id="rId13"/>
    <p:sldId id="256" r:id="rId14"/>
    <p:sldId id="26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1" d="100"/>
          <a:sy n="51" d="100"/>
        </p:scale>
        <p:origin x="-672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28.03.2020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8143056" cy="1828800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Знакомство с творчеством поэта  </a:t>
            </a:r>
            <a:r>
              <a:rPr lang="ru-RU" sz="4800" dirty="0" err="1" smtClean="0"/>
              <a:t>Ю.Тувима</a:t>
            </a:r>
            <a:endParaRPr lang="ru-RU" sz="4800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Для 1 класса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Автор  Э.Э. </a:t>
            </a:r>
            <a:r>
              <a:rPr lang="ru-RU" dirty="0" err="1" smtClean="0"/>
              <a:t>Татти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20463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25602" name="Picture 2" descr="https://all.culture.ru/uploads/84c4160fd3acb68f80ac324d78590197_w150_h1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613415"/>
            <a:ext cx="4392488" cy="292832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860032" y="1268760"/>
            <a:ext cx="316835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dirty="0" smtClean="0"/>
              <a:t>Снова шарит под подушкой,</a:t>
            </a:r>
            <a:br>
              <a:rPr lang="ru-RU" dirty="0" smtClean="0"/>
            </a:br>
            <a:r>
              <a:rPr lang="ru-RU" dirty="0" smtClean="0"/>
              <a:t>Снова ищет за кадушкой.</a:t>
            </a:r>
          </a:p>
          <a:p>
            <a:pPr fontAlgn="base"/>
            <a:r>
              <a:rPr lang="ru-RU" dirty="0" smtClean="0"/>
              <a:t>Засветила в кухне свечку,</a:t>
            </a:r>
            <a:br>
              <a:rPr lang="ru-RU" dirty="0" smtClean="0"/>
            </a:br>
            <a:r>
              <a:rPr lang="ru-RU" dirty="0" smtClean="0"/>
              <a:t>Со свечой полезла в печку,</a:t>
            </a:r>
          </a:p>
          <a:p>
            <a:pPr fontAlgn="base"/>
            <a:r>
              <a:rPr lang="ru-RU" dirty="0" smtClean="0"/>
              <a:t>Обыскала кладовую —</a:t>
            </a:r>
            <a:br>
              <a:rPr lang="ru-RU" dirty="0" smtClean="0"/>
            </a:br>
            <a:r>
              <a:rPr lang="ru-RU" dirty="0" smtClean="0"/>
              <a:t>Все напрасно! Все впустую!</a:t>
            </a:r>
          </a:p>
          <a:p>
            <a:pPr fontAlgn="base"/>
            <a:r>
              <a:rPr lang="ru-RU" dirty="0" smtClean="0"/>
              <a:t>Нет очков у тети Вали —</a:t>
            </a:r>
            <a:br>
              <a:rPr lang="ru-RU" dirty="0" smtClean="0"/>
            </a:br>
            <a:r>
              <a:rPr lang="ru-RU" dirty="0" smtClean="0"/>
              <a:t>Очевидно, их украли!</a:t>
            </a:r>
          </a:p>
          <a:p>
            <a:pPr fontAlgn="base"/>
            <a:endParaRPr lang="ru-RU" dirty="0" smtClean="0"/>
          </a:p>
          <a:p>
            <a:pPr fontAlgn="base"/>
            <a:r>
              <a:rPr lang="ru-RU" dirty="0" smtClean="0"/>
              <a:t>На сундук старушка села.</a:t>
            </a:r>
            <a:br>
              <a:rPr lang="ru-RU" dirty="0" smtClean="0"/>
            </a:br>
            <a:r>
              <a:rPr lang="ru-RU" dirty="0" smtClean="0"/>
              <a:t>Рядом зеркало висело.</a:t>
            </a:r>
          </a:p>
          <a:p>
            <a:pPr fontAlgn="base"/>
            <a:r>
              <a:rPr lang="ru-RU" dirty="0" smtClean="0"/>
              <a:t>И старушка увидала,</a:t>
            </a:r>
            <a:br>
              <a:rPr lang="ru-RU" dirty="0" smtClean="0"/>
            </a:br>
            <a:r>
              <a:rPr lang="ru-RU" dirty="0" smtClean="0"/>
              <a:t>Что не там очки искала,</a:t>
            </a:r>
          </a:p>
          <a:p>
            <a:pPr fontAlgn="base"/>
            <a:r>
              <a:rPr lang="ru-RU" dirty="0" smtClean="0"/>
              <a:t>Что они на самом деле</a:t>
            </a:r>
            <a:br>
              <a:rPr lang="ru-RU" dirty="0" smtClean="0"/>
            </a:br>
            <a:r>
              <a:rPr lang="ru-RU" dirty="0" smtClean="0"/>
              <a:t>У нее на лбу сидели.</a:t>
            </a:r>
          </a:p>
          <a:p>
            <a:pPr fontAlgn="base"/>
            <a:endParaRPr lang="ru-RU" dirty="0" smtClean="0"/>
          </a:p>
          <a:p>
            <a:pPr fontAlgn="base"/>
            <a:r>
              <a:rPr lang="ru-RU" dirty="0" smtClean="0"/>
              <a:t>Так чудесное стекло</a:t>
            </a:r>
            <a:br>
              <a:rPr lang="ru-RU" dirty="0" smtClean="0"/>
            </a:br>
            <a:r>
              <a:rPr lang="ru-RU" dirty="0" smtClean="0"/>
              <a:t>Тете Вале помогло.</a:t>
            </a:r>
            <a:endParaRPr lang="ru-RU" dirty="0"/>
          </a:p>
        </p:txBody>
      </p:sp>
      <p:pic>
        <p:nvPicPr>
          <p:cNvPr id="5122" name="Picture 2" descr="http://imgs.regtorg.ru/imgs/goods/60/138760-photo-b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0352" y="1556792"/>
            <a:ext cx="1403648" cy="1346076"/>
          </a:xfrm>
          <a:prstGeom prst="rect">
            <a:avLst/>
          </a:prstGeom>
          <a:noFill/>
        </p:spPr>
      </p:pic>
      <p:pic>
        <p:nvPicPr>
          <p:cNvPr id="5126" name="Picture 6" descr="https://lh6.googleusercontent.com/proxy/7Aoi8P9Ju2VGAFQpvcnjc_NnhS2RNjIsh_nhOi8D5AtcZbXoCNeTZxsjC2rK905whI7b0n0YYbhrr_JFrg70oZjBxP_03CYM7g=w1200-h630-p-k-no-n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1680" y="1196752"/>
            <a:ext cx="1656184" cy="2035426"/>
          </a:xfrm>
          <a:prstGeom prst="rect">
            <a:avLst/>
          </a:prstGeom>
          <a:noFill/>
        </p:spPr>
      </p:pic>
      <p:pic>
        <p:nvPicPr>
          <p:cNvPr id="5128" name="Picture 8" descr="https://i2.wp.com/img-fotki.yandex.ru/get/4612/17308394.7f/0_5aa7a_ceded97b_X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429000"/>
            <a:ext cx="4464496" cy="31548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395536" y="188640"/>
            <a:ext cx="8367464" cy="64807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</a:t>
            </a:r>
            <a:r>
              <a:rPr lang="ru-RU" sz="4000" dirty="0" smtClean="0"/>
              <a:t>Паровоз (Локомотив)</a:t>
            </a:r>
            <a:endParaRPr lang="ru-RU" sz="4000" dirty="0"/>
          </a:p>
        </p:txBody>
      </p:sp>
      <p:pic>
        <p:nvPicPr>
          <p:cNvPr id="4098" name="Picture 2" descr="https://images-na.ssl-images-amazon.com/images/I/91hmZuYGQ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60848"/>
            <a:ext cx="2971292" cy="2148384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987824" y="980728"/>
            <a:ext cx="259228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Стоит он, сопит он, вздыхает он тяжко,</a:t>
            </a:r>
            <a:br>
              <a:rPr lang="ru-RU" dirty="0" smtClean="0"/>
            </a:br>
            <a:r>
              <a:rPr lang="ru-RU" dirty="0" smtClean="0"/>
              <a:t>И потная взмокла от масла рубашка,</a:t>
            </a:r>
            <a:br>
              <a:rPr lang="ru-RU" dirty="0" smtClean="0"/>
            </a:br>
            <a:r>
              <a:rPr lang="ru-RU" dirty="0" smtClean="0"/>
              <a:t>И паром он </a:t>
            </a:r>
            <a:r>
              <a:rPr lang="ru-RU" dirty="0" err="1" smtClean="0"/>
              <a:t>пышит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 smtClean="0"/>
              <a:t>И жаром он дышит,</a:t>
            </a:r>
            <a:br>
              <a:rPr lang="ru-RU" dirty="0" smtClean="0"/>
            </a:br>
            <a:r>
              <a:rPr lang="ru-RU" dirty="0" smtClean="0"/>
              <a:t>Идет кочегар и как будто не слышит,</a:t>
            </a:r>
            <a:br>
              <a:rPr lang="ru-RU" dirty="0" smtClean="0"/>
            </a:br>
            <a:r>
              <a:rPr lang="ru-RU" dirty="0" smtClean="0"/>
              <a:t>Не слышит, не слышит,</a:t>
            </a:r>
            <a:br>
              <a:rPr lang="ru-RU" dirty="0" smtClean="0"/>
            </a:br>
            <a:r>
              <a:rPr lang="ru-RU" dirty="0" smtClean="0"/>
              <a:t>Как тяжко он дышит!</a:t>
            </a:r>
            <a:br>
              <a:rPr lang="ru-RU" dirty="0" smtClean="0"/>
            </a:br>
            <a:r>
              <a:rPr lang="ru-RU" dirty="0" smtClean="0"/>
              <a:t>И уголь бросает в огромное брюхо,</a:t>
            </a:r>
            <a:br>
              <a:rPr lang="ru-RU" dirty="0" smtClean="0"/>
            </a:br>
            <a:r>
              <a:rPr lang="ru-RU" dirty="0" smtClean="0"/>
              <a:t>И уголь тяжелый</a:t>
            </a:r>
            <a:br>
              <a:rPr lang="ru-RU" dirty="0" smtClean="0"/>
            </a:br>
            <a:r>
              <a:rPr lang="ru-RU" dirty="0" smtClean="0"/>
              <a:t>Там бухает глухо.</a:t>
            </a:r>
            <a:br>
              <a:rPr lang="ru-RU" dirty="0" smtClean="0"/>
            </a:br>
            <a:r>
              <a:rPr lang="ru-RU" dirty="0" smtClean="0"/>
              <a:t>И в брюхе горячем</a:t>
            </a:r>
            <a:br>
              <a:rPr lang="ru-RU" dirty="0" smtClean="0"/>
            </a:br>
            <a:r>
              <a:rPr lang="ru-RU" dirty="0" smtClean="0"/>
              <a:t>Пылает так ярко!</a:t>
            </a:r>
            <a:br>
              <a:rPr lang="ru-RU" dirty="0" smtClean="0"/>
            </a:br>
            <a:r>
              <a:rPr lang="ru-RU" dirty="0" err="1" smtClean="0"/>
              <a:t>Уфф</a:t>
            </a:r>
            <a:r>
              <a:rPr lang="ru-RU" dirty="0" smtClean="0"/>
              <a:t>, жарко,</a:t>
            </a:r>
            <a:br>
              <a:rPr lang="ru-RU" dirty="0" smtClean="0"/>
            </a:br>
            <a:r>
              <a:rPr lang="ru-RU" dirty="0" err="1" smtClean="0"/>
              <a:t>Пуфф</a:t>
            </a:r>
            <a:r>
              <a:rPr lang="ru-RU" dirty="0" smtClean="0"/>
              <a:t>, жарко,</a:t>
            </a:r>
            <a:br>
              <a:rPr lang="ru-RU" dirty="0" smtClean="0"/>
            </a:br>
            <a:r>
              <a:rPr lang="ru-RU" dirty="0" err="1" smtClean="0"/>
              <a:t>Ухх</a:t>
            </a:r>
            <a:r>
              <a:rPr lang="ru-RU" dirty="0" smtClean="0"/>
              <a:t>, жарко, </a:t>
            </a:r>
            <a:r>
              <a:rPr lang="ru-RU" dirty="0" err="1" smtClean="0"/>
              <a:t>пухх</a:t>
            </a:r>
            <a:r>
              <a:rPr lang="ru-RU" dirty="0" smtClean="0"/>
              <a:t>, жарко!</a:t>
            </a:r>
            <a:endParaRPr lang="ru-RU" dirty="0"/>
          </a:p>
        </p:txBody>
      </p:sp>
      <p:pic>
        <p:nvPicPr>
          <p:cNvPr id="4100" name="Picture 4" descr="https://bidspirit-images.global.ssl.fastly.net/thearc/cloned-images/136147/001/a_ignore_q_80_w_1000_c_limit_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1124744"/>
            <a:ext cx="3199607" cy="4151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Необычный памятник персонажу</a:t>
            </a:r>
            <a:endParaRPr lang="ru-RU" dirty="0"/>
          </a:p>
        </p:txBody>
      </p:sp>
      <p:pic>
        <p:nvPicPr>
          <p:cNvPr id="6" name="Picture 22" descr="https://1.bp.blogspot.com/_ugdDZcKWwEU/TUmtoORUKuI/AAAAAAAAA50/kxo2i7RQno4/s400/gal_knitting_artist_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5839" r="5839"/>
          <a:stretch>
            <a:fillRect/>
          </a:stretch>
        </p:blipFill>
        <p:spPr bwMode="auto">
          <a:xfrm>
            <a:off x="395536" y="1916832"/>
            <a:ext cx="4321624" cy="3209044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В июле-августе 2013 года на родине Юлиана </a:t>
            </a:r>
            <a:r>
              <a:rPr lang="ru-RU" dirty="0" err="1" smtClean="0"/>
              <a:t>Тувима</a:t>
            </a:r>
            <a:r>
              <a:rPr lang="ru-RU" dirty="0" smtClean="0"/>
              <a:t> - в польской Лодзи - в память поэта создали железнодорожную станцию "</a:t>
            </a:r>
            <a:r>
              <a:rPr lang="ru-RU" dirty="0" err="1" smtClean="0"/>
              <a:t>Тувим</a:t>
            </a:r>
            <a:r>
              <a:rPr lang="ru-RU" dirty="0" smtClean="0"/>
              <a:t>", на которой стоял "вязаный" паровоз. Причем стоял он там, где нет рельсов</a:t>
            </a:r>
            <a:r>
              <a:rPr lang="ru-RU" smtClean="0"/>
              <a:t>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Паровоз, конечно, был настоящий - такой, каким поэт описал его в своем стихотворении. Просто польская художница Агата </a:t>
            </a:r>
            <a:r>
              <a:rPr lang="ru-RU" dirty="0" err="1" smtClean="0"/>
              <a:t>Olek</a:t>
            </a:r>
            <a:r>
              <a:rPr lang="ru-RU" dirty="0" smtClean="0"/>
              <a:t> </a:t>
            </a:r>
            <a:r>
              <a:rPr lang="ru-RU" dirty="0" err="1" smtClean="0"/>
              <a:t>Олексяк</a:t>
            </a:r>
            <a:r>
              <a:rPr lang="ru-RU" dirty="0" smtClean="0"/>
              <a:t> (</a:t>
            </a:r>
            <a:r>
              <a:rPr lang="ru-RU" dirty="0" err="1" smtClean="0"/>
              <a:t>Agata</a:t>
            </a:r>
            <a:r>
              <a:rPr lang="ru-RU" dirty="0" smtClean="0"/>
              <a:t> </a:t>
            </a:r>
            <a:r>
              <a:rPr lang="ru-RU" dirty="0" err="1" smtClean="0"/>
              <a:t>Oleksiak</a:t>
            </a:r>
            <a:r>
              <a:rPr lang="ru-RU" dirty="0" smtClean="0"/>
              <a:t>), ныне живущая в Нью-Йорке, обвязала его. В прямом смысле, при помощи спиц и цветной пряжи. Агату так и называют - "Королева пряжи". И вот что получилось.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60648"/>
            <a:ext cx="8305800" cy="1152128"/>
          </a:xfrm>
        </p:spPr>
        <p:txBody>
          <a:bodyPr/>
          <a:lstStyle/>
          <a:p>
            <a:r>
              <a:rPr lang="ru-RU" dirty="0" smtClean="0"/>
              <a:t>          Обвязанный поезд</a:t>
            </a:r>
            <a:endParaRPr lang="ru-RU" dirty="0"/>
          </a:p>
        </p:txBody>
      </p:sp>
      <p:pic>
        <p:nvPicPr>
          <p:cNvPr id="1026" name="Picture 2" descr="https://upload.wikimedia.org/wikipedia/commons/thumb/6/6b/Station_%27Tuwim%27_in_Manufaktura%2C_Agata_Oleksiak_project%2C_%C5%81%C3%B3d%C5%BA%2C_July_2013_02.jpg/320px-Station_%27Tuwim%27_in_Manufaktura%2C_Agata_Oleksiak_project%2C_%C5%81%C3%B3d%C5%BA%2C_July_2013_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4092"/>
            <a:ext cx="8208912" cy="48893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305800" cy="136815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Скамейка Юлиана </a:t>
            </a:r>
            <a:r>
              <a:rPr lang="ru-RU" dirty="0" err="1" smtClean="0"/>
              <a:t>Тувима</a:t>
            </a:r>
            <a:r>
              <a:rPr lang="ru-RU" dirty="0" smtClean="0"/>
              <a:t> в  родном городе</a:t>
            </a:r>
            <a:endParaRPr lang="ru-RU" dirty="0"/>
          </a:p>
        </p:txBody>
      </p:sp>
      <p:pic>
        <p:nvPicPr>
          <p:cNvPr id="1026" name="Picture 2" descr="http://po-svetu-na-kolesax.ru/wp-content/uploads/2016/09/%D0%B4%D0%BE%D1%81%D1%82%D0%BE%D0%BF%D1%80%D0%B8%D0%BC%D0%B5%D1%87%D0%B0%D1%82%D0%B5%D0%BB%D1%8C%D0%BD%D0%BE%D1%81%D1%82%D0%B8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677144"/>
            <a:ext cx="6084168" cy="4056111"/>
          </a:xfrm>
          <a:prstGeom prst="rect">
            <a:avLst/>
          </a:prstGeom>
          <a:noFill/>
        </p:spPr>
      </p:pic>
      <p:pic>
        <p:nvPicPr>
          <p:cNvPr id="3" name="Picture 2" descr="https://i1.wp.com/img-fotki.yandex.ru/get/4612/17308394.7f/0_5aa78_d26787a2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9" y="4149080"/>
            <a:ext cx="3059831" cy="2425555"/>
          </a:xfrm>
          <a:prstGeom prst="rect">
            <a:avLst/>
          </a:prstGeom>
          <a:noFill/>
        </p:spPr>
      </p:pic>
      <p:pic>
        <p:nvPicPr>
          <p:cNvPr id="1030" name="Picture 6" descr="https://i1.wp.com/img-fotki.yandex.ru/get/5308/17308394.7f/0_5aa7b_2130f060_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56582" y="1556792"/>
            <a:ext cx="3087418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Выдающийся польский поэт</a:t>
            </a:r>
            <a:br>
              <a:rPr lang="ru-RU" dirty="0" smtClean="0"/>
            </a:br>
            <a:r>
              <a:rPr lang="ru-RU" dirty="0" err="1" smtClean="0"/>
              <a:t>Ю.Тувим</a:t>
            </a:r>
            <a:r>
              <a:rPr lang="ru-RU" sz="3200" dirty="0" smtClean="0"/>
              <a:t>       </a:t>
            </a:r>
            <a:r>
              <a:rPr lang="ru-RU" sz="3600" dirty="0" smtClean="0"/>
              <a:t>( 125 лет со дня рождения)</a:t>
            </a:r>
            <a:endParaRPr lang="ru-RU" sz="3600" dirty="0"/>
          </a:p>
        </p:txBody>
      </p:sp>
      <p:pic>
        <p:nvPicPr>
          <p:cNvPr id="21508" name="Picture 4" descr="https://presentacii.ru/documents_4/622fc3f8346a95cdb0075b3ef58ab9fe/img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1916832"/>
            <a:ext cx="5336914" cy="4392488"/>
          </a:xfrm>
          <a:prstGeom prst="rect">
            <a:avLst/>
          </a:prstGeom>
          <a:noFill/>
        </p:spPr>
      </p:pic>
      <p:pic>
        <p:nvPicPr>
          <p:cNvPr id="21510" name="Picture 6" descr="https://worldofaphorism.ru/i/avtory/177_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132856"/>
            <a:ext cx="3960440" cy="3960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305800" cy="129614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Город  Лодзь – город детства и        юности поэта </a:t>
            </a:r>
            <a:endParaRPr lang="ru-RU" dirty="0"/>
          </a:p>
        </p:txBody>
      </p:sp>
      <p:pic>
        <p:nvPicPr>
          <p:cNvPr id="2050" name="Picture 2" descr="https://intellectguide.com/uploads/media/sliders/0001/05/thumb_4362_sliders_big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44825"/>
            <a:ext cx="4104456" cy="2736304"/>
          </a:xfrm>
          <a:prstGeom prst="rect">
            <a:avLst/>
          </a:prstGeom>
          <a:noFill/>
        </p:spPr>
      </p:pic>
      <p:pic>
        <p:nvPicPr>
          <p:cNvPr id="2052" name="Picture 4" descr="http://www.plustex.eu/wp-content/uploads/2013/11/lodz-city-square_4694_1-300x19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996952"/>
            <a:ext cx="4179020" cy="277208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Стихи для детей Ю. </a:t>
            </a:r>
            <a:r>
              <a:rPr lang="ru-RU" dirty="0" err="1" smtClean="0"/>
              <a:t>Тувима</a:t>
            </a:r>
            <a:endParaRPr lang="ru-RU" dirty="0"/>
          </a:p>
        </p:txBody>
      </p:sp>
      <p:pic>
        <p:nvPicPr>
          <p:cNvPr id="8194" name="Picture 2" descr="https://www.libex.ru/dimg/143d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2678" y="4149080"/>
            <a:ext cx="2018091" cy="2432312"/>
          </a:xfrm>
          <a:prstGeom prst="rect">
            <a:avLst/>
          </a:prstGeom>
          <a:noFill/>
        </p:spPr>
      </p:pic>
      <p:pic>
        <p:nvPicPr>
          <p:cNvPr id="8196" name="Picture 4" descr="http://rusbuk.ru/uploads/books/323369/425fce994b3c98cf0557d86c61b0e26953f00acaMi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005064"/>
            <a:ext cx="2088232" cy="2697298"/>
          </a:xfrm>
          <a:prstGeom prst="rect">
            <a:avLst/>
          </a:prstGeom>
          <a:noFill/>
        </p:spPr>
      </p:pic>
      <p:pic>
        <p:nvPicPr>
          <p:cNvPr id="8198" name="Picture 6" descr="https://malenkii-genii.ru/images/diafilm/kategori/diafilm-9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4293096"/>
            <a:ext cx="3079206" cy="2307295"/>
          </a:xfrm>
          <a:prstGeom prst="rect">
            <a:avLst/>
          </a:prstGeom>
          <a:noFill/>
        </p:spPr>
      </p:pic>
      <p:pic>
        <p:nvPicPr>
          <p:cNvPr id="8200" name="Picture 8" descr="https://knigirossii.ru/pictures/17/217/2564717_sbig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1340768"/>
            <a:ext cx="2172996" cy="2806452"/>
          </a:xfrm>
          <a:prstGeom prst="rect">
            <a:avLst/>
          </a:prstGeom>
          <a:noFill/>
        </p:spPr>
      </p:pic>
      <p:pic>
        <p:nvPicPr>
          <p:cNvPr id="8202" name="Picture 10" descr="https://pics.meshok.net/pics/6465849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07704" y="1196752"/>
            <a:ext cx="2160240" cy="272601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s://fs00.infourok.ru/images/doc/305/304999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6569" y="206039"/>
            <a:ext cx="8663903" cy="65704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://sotvori-sebia-sam.ru/wp-content/uploads/2016/06/julian_tuwim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820" y="83396"/>
            <a:ext cx="8342636" cy="65139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tuwim-book-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647008" cy="63367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tuwim-book-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1126"/>
            <a:ext cx="8621890" cy="6486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70868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Где очки </a:t>
            </a:r>
            <a:r>
              <a:rPr lang="en-US" dirty="0" smtClean="0"/>
              <a:t>?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4578" name="Picture 2" descr="http://images-on-off.com/images/56/sashinakasha-2347f8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628800"/>
            <a:ext cx="3447661" cy="295232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067944" y="1556792"/>
            <a:ext cx="36004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dirty="0" smtClean="0"/>
              <a:t>— Что стряслось у тети Вали?</a:t>
            </a:r>
            <a:br>
              <a:rPr lang="ru-RU" dirty="0" smtClean="0"/>
            </a:br>
            <a:r>
              <a:rPr lang="ru-RU" dirty="0" smtClean="0"/>
              <a:t>— У нее очки пропали!</a:t>
            </a:r>
          </a:p>
          <a:p>
            <a:pPr fontAlgn="base"/>
            <a:endParaRPr lang="ru-RU" dirty="0" smtClean="0"/>
          </a:p>
          <a:p>
            <a:pPr fontAlgn="base"/>
            <a:r>
              <a:rPr lang="ru-RU" dirty="0" smtClean="0"/>
              <a:t>Ищет бедная старушка</a:t>
            </a:r>
            <a:br>
              <a:rPr lang="ru-RU" dirty="0" smtClean="0"/>
            </a:br>
            <a:r>
              <a:rPr lang="ru-RU" dirty="0" smtClean="0"/>
              <a:t>За подушкой, под подушкой,</a:t>
            </a:r>
          </a:p>
          <a:p>
            <a:pPr fontAlgn="base"/>
            <a:r>
              <a:rPr lang="ru-RU" dirty="0" smtClean="0"/>
              <a:t>С головою залезала</a:t>
            </a:r>
            <a:br>
              <a:rPr lang="ru-RU" dirty="0" smtClean="0"/>
            </a:br>
            <a:r>
              <a:rPr lang="ru-RU" dirty="0" smtClean="0"/>
              <a:t>Под матрац, под одеяло,</a:t>
            </a:r>
            <a:endParaRPr lang="ru-RU" b="1" dirty="0" smtClean="0"/>
          </a:p>
          <a:p>
            <a:pPr fontAlgn="base"/>
            <a:r>
              <a:rPr lang="ru-RU" dirty="0" smtClean="0"/>
              <a:t>Заглянула в ведра, в крынки</a:t>
            </a:r>
            <a:r>
              <a:rPr lang="ru-RU" b="1" dirty="0" smtClean="0"/>
              <a:t>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боты, в валенки, ботинки,</a:t>
            </a:r>
          </a:p>
          <a:p>
            <a:pPr fontAlgn="base"/>
            <a:r>
              <a:rPr lang="ru-RU" dirty="0" smtClean="0"/>
              <a:t>Все вверх дном перевернула,</a:t>
            </a:r>
            <a:br>
              <a:rPr lang="ru-RU" dirty="0" smtClean="0"/>
            </a:br>
            <a:r>
              <a:rPr lang="ru-RU" dirty="0" smtClean="0"/>
              <a:t>Посидела, отдохнула,</a:t>
            </a:r>
          </a:p>
          <a:p>
            <a:pPr fontAlgn="base"/>
            <a:endParaRPr lang="ru-RU" dirty="0" smtClean="0"/>
          </a:p>
          <a:p>
            <a:pPr fontAlgn="base"/>
            <a:r>
              <a:rPr lang="ru-RU" dirty="0" smtClean="0"/>
              <a:t>Повздыхала, поворчала</a:t>
            </a:r>
            <a:br>
              <a:rPr lang="ru-RU" dirty="0" smtClean="0"/>
            </a:br>
            <a:r>
              <a:rPr lang="ru-RU" dirty="0" smtClean="0"/>
              <a:t>И пошла искать сначала.</a:t>
            </a:r>
            <a:endParaRPr lang="ru-RU" dirty="0"/>
          </a:p>
        </p:txBody>
      </p:sp>
      <p:pic>
        <p:nvPicPr>
          <p:cNvPr id="6148" name="Picture 4" descr="https://i.pinimg.com/236x/fe/c4/36/fec4363206535ed675b0729bb5c78b3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4869160"/>
            <a:ext cx="1099758" cy="1152128"/>
          </a:xfrm>
          <a:prstGeom prst="rect">
            <a:avLst/>
          </a:prstGeom>
          <a:noFill/>
        </p:spPr>
      </p:pic>
      <p:pic>
        <p:nvPicPr>
          <p:cNvPr id="6150" name="Picture 6" descr="http://ruzacbs.ru/sites/default/files/inline_images/imag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8304" y="2492896"/>
            <a:ext cx="1624266" cy="1440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443</TotalTime>
  <Words>110</Words>
  <Application>Microsoft Office PowerPoint</Application>
  <PresentationFormat>Экран (4:3)</PresentationFormat>
  <Paragraphs>33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Поток</vt:lpstr>
      <vt:lpstr>Знакомство с творчеством поэта  Ю.Тувима</vt:lpstr>
      <vt:lpstr>Выдающийся польский поэт Ю.Тувим       ( 125 лет со дня рождения)</vt:lpstr>
      <vt:lpstr>Город  Лодзь – город детства и        юности поэта </vt:lpstr>
      <vt:lpstr>Стихи для детей Ю. Тувима</vt:lpstr>
      <vt:lpstr>Слайд 5</vt:lpstr>
      <vt:lpstr>Слайд 6</vt:lpstr>
      <vt:lpstr>Слайд 7</vt:lpstr>
      <vt:lpstr>Слайд 8</vt:lpstr>
      <vt:lpstr>Где очки ? </vt:lpstr>
      <vt:lpstr>Слайд 10</vt:lpstr>
      <vt:lpstr>              Паровоз (Локомотив)</vt:lpstr>
      <vt:lpstr>Необычный памятник персонажу</vt:lpstr>
      <vt:lpstr>          Обвязанный поезд</vt:lpstr>
      <vt:lpstr>Скамейка Юлиана Тувима в  родном городе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Эви Татти</dc:creator>
  <cp:lastModifiedBy>admin</cp:lastModifiedBy>
  <cp:revision>75</cp:revision>
  <dcterms:created xsi:type="dcterms:W3CDTF">2019-08-15T15:34:43Z</dcterms:created>
  <dcterms:modified xsi:type="dcterms:W3CDTF">2020-03-28T17:52:55Z</dcterms:modified>
</cp:coreProperties>
</file>