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5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Тема :  Вычитание круглого числа из двузначного числа.</a:t>
            </a:r>
          </a:p>
          <a:p>
            <a:pPr algn="ctr">
              <a:buNone/>
            </a:pPr>
            <a:r>
              <a:rPr lang="ru-RU" dirty="0" smtClean="0"/>
              <a:t>(учебник </a:t>
            </a:r>
            <a:r>
              <a:rPr lang="ru-RU" dirty="0" err="1" smtClean="0"/>
              <a:t>стр</a:t>
            </a:r>
            <a:r>
              <a:rPr lang="ru-RU" dirty="0" smtClean="0"/>
              <a:t> 96-97)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132856"/>
            <a:ext cx="1368152" cy="1156990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3</a:t>
            </a:r>
            <a:r>
              <a:rPr lang="ru-RU" sz="8800" dirty="0" smtClean="0">
                <a:solidFill>
                  <a:srgbClr val="92D050"/>
                </a:solidFill>
              </a:rPr>
              <a:t>4</a:t>
            </a:r>
            <a:endParaRPr lang="ru-RU" sz="8800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37717"/>
            <a:ext cx="8229600" cy="48860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dirty="0" smtClean="0">
                <a:solidFill>
                  <a:srgbClr val="FF0000"/>
                </a:solidFill>
              </a:rPr>
              <a:t>3</a:t>
            </a:r>
            <a:r>
              <a:rPr lang="ru-RU" sz="8000" dirty="0" smtClean="0">
                <a:solidFill>
                  <a:srgbClr val="92D050"/>
                </a:solidFill>
              </a:rPr>
              <a:t>6</a:t>
            </a:r>
            <a:r>
              <a:rPr lang="ru-RU" sz="8000" dirty="0" smtClean="0"/>
              <a:t>-</a:t>
            </a:r>
            <a:r>
              <a:rPr lang="ru-RU" sz="8000" dirty="0" smtClean="0">
                <a:solidFill>
                  <a:srgbClr val="92D050"/>
                </a:solidFill>
              </a:rPr>
              <a:t>2</a:t>
            </a:r>
            <a:r>
              <a:rPr lang="ru-RU" sz="8000" dirty="0" smtClean="0"/>
              <a:t>=          </a:t>
            </a:r>
          </a:p>
          <a:p>
            <a:pPr marL="0" indent="0">
              <a:buNone/>
            </a:pPr>
            <a:r>
              <a:rPr lang="ru-RU" sz="8000" dirty="0" smtClean="0">
                <a:solidFill>
                  <a:srgbClr val="FF0000"/>
                </a:solidFill>
              </a:rPr>
              <a:t>3</a:t>
            </a:r>
            <a:r>
              <a:rPr lang="ru-RU" sz="8000" dirty="0" smtClean="0">
                <a:solidFill>
                  <a:srgbClr val="92D050"/>
                </a:solidFill>
              </a:rPr>
              <a:t>4</a:t>
            </a:r>
            <a:r>
              <a:rPr lang="ru-RU" sz="8000" dirty="0" smtClean="0"/>
              <a:t>-</a:t>
            </a:r>
            <a:r>
              <a:rPr lang="ru-RU" sz="8000" dirty="0" smtClean="0">
                <a:solidFill>
                  <a:srgbClr val="FF0000"/>
                </a:solidFill>
              </a:rPr>
              <a:t>2</a:t>
            </a:r>
            <a:r>
              <a:rPr lang="ru-RU" sz="8000" dirty="0" smtClean="0">
                <a:solidFill>
                  <a:srgbClr val="92D050"/>
                </a:solidFill>
              </a:rPr>
              <a:t>0</a:t>
            </a:r>
            <a:r>
              <a:rPr lang="ru-RU" sz="8000" dirty="0" smtClean="0"/>
              <a:t>=</a:t>
            </a:r>
            <a:endParaRPr lang="ru-RU" sz="80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91880" y="3501008"/>
            <a:ext cx="1368152" cy="1156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dirty="0" smtClean="0">
                <a:solidFill>
                  <a:srgbClr val="FF0000"/>
                </a:solidFill>
              </a:rPr>
              <a:t>1</a:t>
            </a:r>
            <a:r>
              <a:rPr lang="ru-RU" sz="8800" dirty="0" smtClean="0">
                <a:solidFill>
                  <a:srgbClr val="92D050"/>
                </a:solidFill>
              </a:rPr>
              <a:t>4</a:t>
            </a:r>
            <a:endParaRPr lang="ru-RU" sz="88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76506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Запомним!!!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solidFill>
                  <a:srgbClr val="C00000"/>
                </a:solidFill>
              </a:rPr>
              <a:t>Вычитаем десятки из десятков, единицы из единиц!!!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83071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№2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1478479"/>
            <a:ext cx="8229600" cy="5069160"/>
          </a:xfrm>
        </p:spPr>
        <p:txBody>
          <a:bodyPr>
            <a:normAutofit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Тетрадь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10</a:t>
            </a:r>
            <a:r>
              <a:rPr lang="ru-RU" b="1" dirty="0" smtClean="0">
                <a:solidFill>
                  <a:srgbClr val="C00000"/>
                </a:solidFill>
              </a:rPr>
              <a:t> руб.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Цветные карандаши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</a:t>
            </a:r>
            <a:r>
              <a:rPr lang="ru-RU" b="1" dirty="0" smtClean="0">
                <a:solidFill>
                  <a:srgbClr val="C00000"/>
                </a:solidFill>
              </a:rPr>
              <a:t> руб.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Фломастеры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30</a:t>
            </a:r>
            <a:r>
              <a:rPr lang="ru-RU" b="1" dirty="0" smtClean="0">
                <a:solidFill>
                  <a:srgbClr val="C00000"/>
                </a:solidFill>
              </a:rPr>
              <a:t> руб.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Пенал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50</a:t>
            </a:r>
            <a:r>
              <a:rPr lang="ru-RU" b="1" dirty="0" smtClean="0">
                <a:solidFill>
                  <a:srgbClr val="C00000"/>
                </a:solidFill>
              </a:rPr>
              <a:t> руб.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8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-1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0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=7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	8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-3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0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=5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8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-2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0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=6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	8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-5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0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=3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9652"/>
          <a:stretch/>
        </p:blipFill>
        <p:spPr bwMode="auto">
          <a:xfrm>
            <a:off x="395536" y="620688"/>
            <a:ext cx="3269172" cy="142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491880" y="548680"/>
            <a:ext cx="2991395" cy="136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851920" y="1484784"/>
            <a:ext cx="2991395" cy="136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707904" y="1052736"/>
            <a:ext cx="2991395" cy="136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484784"/>
            <a:ext cx="1319562" cy="1245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07704" y="4653136"/>
            <a:ext cx="551341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881242" y="5262668"/>
            <a:ext cx="551341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532286" y="4498745"/>
            <a:ext cx="551341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532286" y="5262419"/>
            <a:ext cx="551341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98464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381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№3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5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-4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=		4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-2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=		9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-6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=	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-1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=		5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-4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=		4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7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-2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=	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9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6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-6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=		3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-1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=		8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-5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=	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6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-4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=		8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9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-5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=		6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-4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=</a:t>
            </a:r>
            <a:endParaRPr lang="ru-RU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5004048" y="1574559"/>
            <a:ext cx="1008112" cy="929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20</a:t>
            </a:r>
            <a:endParaRPr lang="ru-RU" sz="4800" b="1" dirty="0"/>
          </a:p>
        </p:txBody>
      </p:sp>
      <p:sp>
        <p:nvSpPr>
          <p:cNvPr id="12" name="Заголовок 4"/>
          <p:cNvSpPr txBox="1">
            <a:spLocks/>
          </p:cNvSpPr>
          <p:nvPr/>
        </p:nvSpPr>
        <p:spPr>
          <a:xfrm>
            <a:off x="7596336" y="1555931"/>
            <a:ext cx="1008112" cy="9012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/>
              <a:t>3</a:t>
            </a:r>
            <a:r>
              <a:rPr lang="ru-RU" sz="4800" b="1" dirty="0" smtClean="0"/>
              <a:t>0</a:t>
            </a:r>
            <a:endParaRPr lang="ru-RU" sz="4800" b="1" dirty="0"/>
          </a:p>
        </p:txBody>
      </p:sp>
      <p:sp>
        <p:nvSpPr>
          <p:cNvPr id="14" name="Заголовок 4"/>
          <p:cNvSpPr txBox="1">
            <a:spLocks/>
          </p:cNvSpPr>
          <p:nvPr/>
        </p:nvSpPr>
        <p:spPr>
          <a:xfrm>
            <a:off x="2195736" y="1574559"/>
            <a:ext cx="936104" cy="818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300" b="1" dirty="0" smtClean="0"/>
              <a:t>10</a:t>
            </a:r>
            <a:endParaRPr lang="ru-RU" b="1" dirty="0"/>
          </a:p>
        </p:txBody>
      </p:sp>
      <p:sp>
        <p:nvSpPr>
          <p:cNvPr id="16" name="Заголовок 4"/>
          <p:cNvSpPr txBox="1">
            <a:spLocks/>
          </p:cNvSpPr>
          <p:nvPr/>
        </p:nvSpPr>
        <p:spPr>
          <a:xfrm>
            <a:off x="2076604" y="2434285"/>
            <a:ext cx="1008112" cy="929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20</a:t>
            </a:r>
            <a:endParaRPr lang="ru-RU" sz="4800" b="1" dirty="0"/>
          </a:p>
        </p:txBody>
      </p:sp>
      <p:sp>
        <p:nvSpPr>
          <p:cNvPr id="18" name="Заголовок 4"/>
          <p:cNvSpPr txBox="1">
            <a:spLocks/>
          </p:cNvSpPr>
          <p:nvPr/>
        </p:nvSpPr>
        <p:spPr>
          <a:xfrm>
            <a:off x="4893034" y="4216229"/>
            <a:ext cx="1008112" cy="929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39</a:t>
            </a:r>
            <a:endParaRPr lang="ru-RU" sz="4800" b="1" dirty="0"/>
          </a:p>
        </p:txBody>
      </p:sp>
      <p:sp>
        <p:nvSpPr>
          <p:cNvPr id="19" name="Заголовок 4"/>
          <p:cNvSpPr txBox="1">
            <a:spLocks/>
          </p:cNvSpPr>
          <p:nvPr/>
        </p:nvSpPr>
        <p:spPr>
          <a:xfrm>
            <a:off x="5039607" y="3291640"/>
            <a:ext cx="1008112" cy="929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24</a:t>
            </a:r>
            <a:endParaRPr lang="ru-RU" sz="4800" b="1" dirty="0"/>
          </a:p>
        </p:txBody>
      </p:sp>
      <p:sp>
        <p:nvSpPr>
          <p:cNvPr id="20" name="Заголовок 4"/>
          <p:cNvSpPr txBox="1">
            <a:spLocks/>
          </p:cNvSpPr>
          <p:nvPr/>
        </p:nvSpPr>
        <p:spPr>
          <a:xfrm>
            <a:off x="4893034" y="2434285"/>
            <a:ext cx="1008112" cy="929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13</a:t>
            </a:r>
            <a:endParaRPr lang="ru-RU" sz="4800" b="1" dirty="0"/>
          </a:p>
        </p:txBody>
      </p:sp>
      <p:sp>
        <p:nvSpPr>
          <p:cNvPr id="21" name="Заголовок 4"/>
          <p:cNvSpPr txBox="1">
            <a:spLocks/>
          </p:cNvSpPr>
          <p:nvPr/>
        </p:nvSpPr>
        <p:spPr>
          <a:xfrm>
            <a:off x="2123728" y="3291640"/>
            <a:ext cx="1008112" cy="929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36</a:t>
            </a:r>
            <a:endParaRPr lang="ru-RU" sz="4800" b="1" dirty="0"/>
          </a:p>
        </p:txBody>
      </p:sp>
      <p:sp>
        <p:nvSpPr>
          <p:cNvPr id="22" name="Заголовок 4"/>
          <p:cNvSpPr txBox="1">
            <a:spLocks/>
          </p:cNvSpPr>
          <p:nvPr/>
        </p:nvSpPr>
        <p:spPr>
          <a:xfrm>
            <a:off x="2208878" y="4221088"/>
            <a:ext cx="1008112" cy="929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20</a:t>
            </a:r>
            <a:endParaRPr lang="ru-RU" sz="4800" b="1" dirty="0"/>
          </a:p>
        </p:txBody>
      </p:sp>
      <p:sp>
        <p:nvSpPr>
          <p:cNvPr id="23" name="Заголовок 4"/>
          <p:cNvSpPr txBox="1">
            <a:spLocks/>
          </p:cNvSpPr>
          <p:nvPr/>
        </p:nvSpPr>
        <p:spPr>
          <a:xfrm>
            <a:off x="7596336" y="2397601"/>
            <a:ext cx="1008112" cy="929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27</a:t>
            </a:r>
            <a:endParaRPr lang="ru-RU" sz="4800" b="1" dirty="0"/>
          </a:p>
        </p:txBody>
      </p:sp>
      <p:sp>
        <p:nvSpPr>
          <p:cNvPr id="24" name="Заголовок 4"/>
          <p:cNvSpPr txBox="1">
            <a:spLocks/>
          </p:cNvSpPr>
          <p:nvPr/>
        </p:nvSpPr>
        <p:spPr>
          <a:xfrm>
            <a:off x="7623332" y="3286781"/>
            <a:ext cx="1008112" cy="929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/>
              <a:t>3</a:t>
            </a:r>
            <a:r>
              <a:rPr lang="ru-RU" sz="4800" b="1" dirty="0" smtClean="0"/>
              <a:t>0</a:t>
            </a:r>
            <a:endParaRPr lang="ru-RU" sz="4800" b="1" dirty="0"/>
          </a:p>
        </p:txBody>
      </p:sp>
      <p:sp>
        <p:nvSpPr>
          <p:cNvPr id="25" name="Заголовок 4"/>
          <p:cNvSpPr txBox="1">
            <a:spLocks/>
          </p:cNvSpPr>
          <p:nvPr/>
        </p:nvSpPr>
        <p:spPr>
          <a:xfrm>
            <a:off x="7623332" y="4216229"/>
            <a:ext cx="1008112" cy="929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24</a:t>
            </a:r>
            <a:endParaRPr lang="ru-RU" sz="4800" b="1" dirty="0"/>
          </a:p>
        </p:txBody>
      </p:sp>
    </p:spTree>
    <p:extLst>
      <p:ext uri="{BB962C8B-B14F-4D97-AF65-F5344CB8AC3E}">
        <p14:creationId xmlns="" xmlns:p14="http://schemas.microsoft.com/office/powerpoint/2010/main" val="26551873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4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А)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ru-RU" sz="5400" b="1" dirty="0" smtClean="0">
                <a:solidFill>
                  <a:srgbClr val="00B050"/>
                </a:solidFill>
              </a:rPr>
              <a:t>5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-2</a:t>
            </a:r>
            <a:r>
              <a:rPr lang="ru-RU" sz="5400" b="1" dirty="0" smtClean="0">
                <a:solidFill>
                  <a:srgbClr val="00B050"/>
                </a:solidFill>
              </a:rPr>
              <a:t>0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-1</a:t>
            </a:r>
            <a:r>
              <a:rPr lang="ru-RU" sz="5400" b="1" dirty="0" smtClean="0">
                <a:solidFill>
                  <a:srgbClr val="00B050"/>
                </a:solidFill>
              </a:rPr>
              <a:t>0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=1</a:t>
            </a:r>
            <a:r>
              <a:rPr lang="ru-RU" sz="5400" b="1" dirty="0" smtClean="0">
                <a:solidFill>
                  <a:srgbClr val="00B050"/>
                </a:solidFill>
              </a:rPr>
              <a:t>5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305669" y="1748417"/>
            <a:ext cx="2808312" cy="1800200"/>
          </a:xfrm>
          <a:prstGeom prst="ellipse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stCxn id="4" idx="0"/>
            <a:endCxn id="4" idx="3"/>
          </p:cNvCxnSpPr>
          <p:nvPr/>
        </p:nvCxnSpPr>
        <p:spPr>
          <a:xfrm flipH="1">
            <a:off x="1716937" y="1748417"/>
            <a:ext cx="992888" cy="15365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4" idx="7"/>
            <a:endCxn id="4" idx="4"/>
          </p:cNvCxnSpPr>
          <p:nvPr/>
        </p:nvCxnSpPr>
        <p:spPr>
          <a:xfrm flipH="1">
            <a:off x="2709825" y="2012050"/>
            <a:ext cx="992888" cy="15365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119565" y="3573016"/>
            <a:ext cx="1180520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70900" y="1340768"/>
            <a:ext cx="4964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1589377" y="739521"/>
            <a:ext cx="659490" cy="576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791348" y="1340768"/>
            <a:ext cx="496444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500" y="1736812"/>
            <a:ext cx="496444" cy="64807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2709825" y="788573"/>
            <a:ext cx="659490" cy="576064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3489977" y="1172353"/>
            <a:ext cx="659490" cy="576064"/>
          </a:xfrm>
          <a:prstGeom prst="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 flipH="1">
            <a:off x="1577607" y="2208833"/>
            <a:ext cx="50209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10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 flipH="1">
            <a:off x="3369315" y="2524223"/>
            <a:ext cx="50209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?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 flipH="1">
            <a:off x="2458777" y="3683310"/>
            <a:ext cx="50209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45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 flipH="1">
            <a:off x="2537474" y="2516700"/>
            <a:ext cx="50209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20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69315" y="5301208"/>
            <a:ext cx="78015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29861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Б)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4</a:t>
            </a:r>
            <a:r>
              <a:rPr lang="ru-RU" sz="6000" b="1" dirty="0" smtClean="0">
                <a:solidFill>
                  <a:srgbClr val="00B050"/>
                </a:solidFill>
              </a:rPr>
              <a:t>5-</a:t>
            </a:r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6000" b="1" dirty="0" smtClean="0">
                <a:solidFill>
                  <a:srgbClr val="00B050"/>
                </a:solidFill>
              </a:rPr>
              <a:t>0-</a:t>
            </a:r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6000" b="1" dirty="0" smtClean="0">
                <a:solidFill>
                  <a:srgbClr val="00B050"/>
                </a:solidFill>
              </a:rPr>
              <a:t>0=5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9" name="Объект 18"/>
          <p:cNvSpPr>
            <a:spLocks noGrp="1"/>
          </p:cNvSpPr>
          <p:nvPr>
            <p:ph idx="1"/>
          </p:nvPr>
        </p:nvSpPr>
        <p:spPr>
          <a:xfrm>
            <a:off x="2139715" y="2647745"/>
            <a:ext cx="720080" cy="72008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20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36703" y="3501008"/>
            <a:ext cx="1296144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1818290" y="1841516"/>
            <a:ext cx="1120182" cy="16594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503656" y="1921978"/>
            <a:ext cx="1120182" cy="16594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743748" y="1517480"/>
            <a:ext cx="49644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36403" y="1458252"/>
            <a:ext cx="496444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630606" y="1890465"/>
            <a:ext cx="496444" cy="64807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29" y="865816"/>
            <a:ext cx="866485" cy="6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Равнобедренный треугольник 19"/>
          <p:cNvSpPr/>
          <p:nvPr/>
        </p:nvSpPr>
        <p:spPr>
          <a:xfrm>
            <a:off x="2734002" y="882188"/>
            <a:ext cx="659490" cy="576064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бъект 18"/>
          <p:cNvSpPr txBox="1">
            <a:spLocks/>
          </p:cNvSpPr>
          <p:nvPr/>
        </p:nvSpPr>
        <p:spPr>
          <a:xfrm>
            <a:off x="1510858" y="2135433"/>
            <a:ext cx="72008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mtClean="0"/>
              <a:t>20</a:t>
            </a:r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sp>
        <p:nvSpPr>
          <p:cNvPr id="24" name="Объект 18"/>
          <p:cNvSpPr txBox="1">
            <a:spLocks/>
          </p:cNvSpPr>
          <p:nvPr/>
        </p:nvSpPr>
        <p:spPr>
          <a:xfrm>
            <a:off x="2503656" y="3653408"/>
            <a:ext cx="72008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/>
              <a:t>45</a:t>
            </a:r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sp>
        <p:nvSpPr>
          <p:cNvPr id="3083" name="Овал 3082"/>
          <p:cNvSpPr/>
          <p:nvPr/>
        </p:nvSpPr>
        <p:spPr>
          <a:xfrm>
            <a:off x="1403648" y="1988840"/>
            <a:ext cx="2592288" cy="1512168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бъект 18"/>
          <p:cNvSpPr txBox="1">
            <a:spLocks/>
          </p:cNvSpPr>
          <p:nvPr/>
        </p:nvSpPr>
        <p:spPr>
          <a:xfrm>
            <a:off x="3241251" y="2460907"/>
            <a:ext cx="72008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/>
              <a:t>?</a:t>
            </a:r>
            <a:endParaRPr lang="ru-RU" dirty="0" smtClean="0"/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3518788" y="1200584"/>
            <a:ext cx="720080" cy="651664"/>
          </a:xfrm>
          <a:prstGeom prst="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393492" y="4797152"/>
            <a:ext cx="60244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0982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83</Words>
  <Application>Microsoft Office PowerPoint</Application>
  <PresentationFormat>Экран 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34</vt:lpstr>
      <vt:lpstr>Запомним!!!</vt:lpstr>
      <vt:lpstr>№2</vt:lpstr>
      <vt:lpstr>Слайд 5</vt:lpstr>
      <vt:lpstr>Задача №5</vt:lpstr>
      <vt:lpstr>Б)       45-20-20=5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Светок</dc:creator>
  <cp:lastModifiedBy>admin</cp:lastModifiedBy>
  <cp:revision>9</cp:revision>
  <dcterms:created xsi:type="dcterms:W3CDTF">2013-04-16T19:03:16Z</dcterms:created>
  <dcterms:modified xsi:type="dcterms:W3CDTF">2020-03-29T07:37:30Z</dcterms:modified>
</cp:coreProperties>
</file>