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7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5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C9A92-E4F3-443F-A284-4BCADDBDB9CB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s1.pic4you.ru/allimage/y2012/08-20/12216/2356205.png" TargetMode="External"/><Relationship Id="rId2" Type="http://schemas.openxmlformats.org/officeDocument/2006/relationships/hyperlink" Target="http://s3.pic4you.ru/allimage/y2013/10-24/12216/3925122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-fotki.yandex.ru/get/6521/108950446.113/0_cd1e6_7c1b8dea_S" TargetMode="External"/><Relationship Id="rId5" Type="http://schemas.openxmlformats.org/officeDocument/2006/relationships/hyperlink" Target="http://img-fotki.yandex.ru/get/6610/134091466.1c/0_8f975_cc74afe5_S" TargetMode="External"/><Relationship Id="rId4" Type="http://schemas.openxmlformats.org/officeDocument/2006/relationships/hyperlink" Target="http://s1.pic4you.ru/allimage/y2012/08-20/12216/2356208.pn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dirty="0" smtClean="0"/>
              <a:t>… </a:t>
            </a:r>
            <a:r>
              <a:rPr lang="ru-RU" sz="6600" dirty="0" smtClean="0"/>
              <a:t>апреля. </a:t>
            </a:r>
            <a:br>
              <a:rPr lang="ru-RU" sz="6600" dirty="0" smtClean="0"/>
            </a:br>
            <a:r>
              <a:rPr lang="ru-RU" sz="6600" dirty="0" smtClean="0"/>
              <a:t>Классная работа.</a:t>
            </a:r>
            <a:endParaRPr lang="ru-RU" sz="6600" dirty="0"/>
          </a:p>
        </p:txBody>
      </p:sp>
      <p:pic>
        <p:nvPicPr>
          <p:cNvPr id="1026" name="Picture 2" descr="ÐÑÐ¾Ð¿Ð¸ÑÐ¸ ÑÐ¸ÑÑ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666" r="48667" b="66869"/>
          <a:stretch/>
        </p:blipFill>
        <p:spPr bwMode="auto">
          <a:xfrm>
            <a:off x="755574" y="2420889"/>
            <a:ext cx="720081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ÑÐ¾Ð¿Ð¸ÑÐ¸ ÑÐ¸ÑÑ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34" t="33131" r="74334" b="33738"/>
          <a:stretch/>
        </p:blipFill>
        <p:spPr bwMode="auto">
          <a:xfrm>
            <a:off x="755575" y="3186101"/>
            <a:ext cx="720080" cy="792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916832"/>
            <a:ext cx="684076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just"/>
            <a:r>
              <a:rPr lang="ru-RU" sz="4800" dirty="0">
                <a:solidFill>
                  <a:schemeClr val="accent1"/>
                </a:solidFill>
                <a:latin typeface="Arial" panose="020B0604020202020204" pitchFamily="34" charset="0"/>
              </a:rPr>
              <a:t>Я узнал…</a:t>
            </a:r>
          </a:p>
          <a:p>
            <a:pPr algn="just"/>
            <a:r>
              <a:rPr lang="ru-RU" sz="4800" dirty="0">
                <a:solidFill>
                  <a:schemeClr val="accent1"/>
                </a:solidFill>
                <a:latin typeface="Arial" panose="020B0604020202020204" pitchFamily="34" charset="0"/>
              </a:rPr>
              <a:t>Я научился…</a:t>
            </a:r>
          </a:p>
          <a:p>
            <a:pPr algn="just"/>
            <a:r>
              <a:rPr lang="ru-RU" sz="4800" dirty="0">
                <a:solidFill>
                  <a:schemeClr val="accent1"/>
                </a:solidFill>
                <a:latin typeface="Arial" panose="020B0604020202020204" pitchFamily="34" charset="0"/>
              </a:rPr>
              <a:t>Мне понравилось…</a:t>
            </a:r>
          </a:p>
          <a:p>
            <a:pPr algn="just"/>
            <a:r>
              <a:rPr lang="ru-RU" sz="4800" dirty="0">
                <a:solidFill>
                  <a:schemeClr val="accent1"/>
                </a:solidFill>
                <a:latin typeface="Arial" panose="020B0604020202020204" pitchFamily="34" charset="0"/>
              </a:rPr>
              <a:t>Я затруднялся…</a:t>
            </a: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ru-RU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5" y="548680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i="1" dirty="0">
                <a:solidFill>
                  <a:srgbClr val="FF0000"/>
                </a:solidFill>
                <a:latin typeface="Arial" panose="020B0604020202020204" pitchFamily="34" charset="0"/>
              </a:rPr>
              <a:t>Оцените свою работу на уроке.</a:t>
            </a:r>
          </a:p>
        </p:txBody>
      </p:sp>
    </p:spTree>
    <p:extLst>
      <p:ext uri="{BB962C8B-B14F-4D97-AF65-F5344CB8AC3E}">
        <p14:creationId xmlns:p14="http://schemas.microsoft.com/office/powerpoint/2010/main" xmlns="" val="95969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1" y="357166"/>
            <a:ext cx="689168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Интернет-ресурсы:</a:t>
            </a:r>
          </a:p>
          <a:p>
            <a:pPr algn="ctr"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Школьный клипарт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http://s3.pic4you.ru/allimage/y2013/10-24/12216/3925122.png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Линейки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http://s1.pic4you.ru/allimage/y2012/08-20/12216/2356205.png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Лист в клеточку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http://s1.pic4you.ru/allimage/y2012/08-20/12216/2356208.png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Скрепка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http://img-fotki.yandex.ru/get/6610/134091466.1c/0_8f975_cc74afe5_S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Циркуль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http://img-fotki.yandex.ru/get/6521/108950446.113/0_cd1e6_7c1b8dea_S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1400" dirty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-1404664" y="1916832"/>
            <a:ext cx="885698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 smtClean="0">
                <a:solidFill>
                  <a:prstClr val="black"/>
                </a:solidFill>
                <a:latin typeface="Monotype Corsiva" pitchFamily="66" charset="0"/>
              </a:rPr>
              <a:t> </a:t>
            </a:r>
            <a:endParaRPr lang="ru-RU" dirty="0">
              <a:solidFill>
                <a:prstClr val="black"/>
              </a:solidFill>
              <a:latin typeface="Monotype Corsiva" pitchFamily="66" charset="0"/>
            </a:endParaRPr>
          </a:p>
          <a:p>
            <a:pPr algn="ctr">
              <a:defRPr/>
            </a:pPr>
            <a:r>
              <a:rPr lang="ru-RU" dirty="0" smtClean="0">
                <a:solidFill>
                  <a:prstClr val="black"/>
                </a:solidFill>
                <a:latin typeface="Monotype Corsiva" pitchFamily="66" charset="0"/>
              </a:rPr>
              <a:t> </a:t>
            </a:r>
            <a:endParaRPr lang="ru-RU" dirty="0">
              <a:solidFill>
                <a:prstClr val="black"/>
              </a:solidFill>
              <a:latin typeface="Monotype Corsiva" pitchFamily="66" charset="0"/>
            </a:endParaRPr>
          </a:p>
          <a:p>
            <a:pPr algn="ctr">
              <a:defRPr/>
            </a:pPr>
            <a:r>
              <a:rPr lang="ru-RU" dirty="0">
                <a:solidFill>
                  <a:prstClr val="black"/>
                </a:solidFill>
                <a:latin typeface="Monotype Corsiva" pitchFamily="66" charset="0"/>
              </a:rPr>
              <a:t>источник шаблона: </a:t>
            </a:r>
          </a:p>
          <a:p>
            <a:pPr algn="ctr">
              <a:defRPr/>
            </a:pPr>
            <a:endParaRPr lang="ru-RU" sz="800" dirty="0">
              <a:solidFill>
                <a:prstClr val="black"/>
              </a:solidFill>
              <a:latin typeface="Monotype Corsiva" pitchFamily="66" charset="0"/>
            </a:endParaRPr>
          </a:p>
          <a:p>
            <a:pPr algn="ctr">
              <a:defRPr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Фокина Лидия Петровна</a:t>
            </a:r>
          </a:p>
          <a:p>
            <a:pPr algn="ctr">
              <a:defRPr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учитель начальных классов</a:t>
            </a:r>
          </a:p>
          <a:p>
            <a:pPr algn="ctr">
              <a:defRPr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МКОУ «СОШ ст. Евсино»</a:t>
            </a:r>
          </a:p>
          <a:p>
            <a:pPr algn="ctr">
              <a:defRPr/>
            </a:pPr>
            <a:r>
              <a:rPr lang="ru-RU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Искитимского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района</a:t>
            </a:r>
          </a:p>
          <a:p>
            <a:pPr algn="ctr">
              <a:defRPr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Новосибирской области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Назовите компоненты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13184" y="256917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19672" y="2060848"/>
            <a:ext cx="5616624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/>
              <a:t>20 + 10 = 30  </a:t>
            </a:r>
            <a:endParaRPr lang="ru-RU" sz="72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3568" y="3039442"/>
            <a:ext cx="2527300" cy="78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   слагаемое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83322" y="3039616"/>
            <a:ext cx="2527300" cy="78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   слагаемое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011427" y="2984326"/>
            <a:ext cx="2527300" cy="78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   сумма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3039442"/>
            <a:ext cx="2527300" cy="78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   уменьшаемое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99792" y="3212976"/>
            <a:ext cx="2527300" cy="78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    вычитаемое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788024" y="3212976"/>
            <a:ext cx="2311276" cy="7650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    разность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155130" y="2118097"/>
            <a:ext cx="5616624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/>
              <a:t>3</a:t>
            </a:r>
            <a:r>
              <a:rPr lang="ru-RU" sz="7200" b="1" dirty="0" smtClean="0"/>
              <a:t>0 </a:t>
            </a:r>
            <a:r>
              <a:rPr lang="ru-RU" sz="7200" b="1" dirty="0"/>
              <a:t>-</a:t>
            </a:r>
            <a:r>
              <a:rPr lang="ru-RU" sz="7200" b="1" dirty="0" smtClean="0"/>
              <a:t> 10 = 20  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metodbv.ru/wp-content/uploads/2017/02/vychitani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7586828" cy="544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www.metod-kopilka.ru/images/doc/20/13881/2/img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137" t="38849" r="37789" b="23351"/>
          <a:stretch/>
        </p:blipFill>
        <p:spPr bwMode="auto">
          <a:xfrm>
            <a:off x="1979712" y="1412776"/>
            <a:ext cx="5016558" cy="429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8724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Устно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zhaba.ru/storage-10667/images-3796/cf8379c098e34c83c5e5b547b1110c06_3379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844" b="11074"/>
          <a:stretch/>
        </p:blipFill>
        <p:spPr bwMode="auto">
          <a:xfrm>
            <a:off x="467544" y="980728"/>
            <a:ext cx="229425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upload.wikimedia.org/wikipedia/commons/thumb/c/cf/Three_apples.svg/440px-Three_apples.svg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307"/>
          <a:stretch/>
        </p:blipFill>
        <p:spPr bwMode="auto">
          <a:xfrm>
            <a:off x="3275856" y="1772816"/>
            <a:ext cx="2232248" cy="900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upload.wikimedia.org/wikipedia/commons/thumb/c/cf/Three_apples.svg/440px-Three_apples.svg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4384" r="10773" b="34098"/>
          <a:stretch/>
        </p:blipFill>
        <p:spPr bwMode="auto">
          <a:xfrm>
            <a:off x="5760182" y="1844824"/>
            <a:ext cx="1990172" cy="841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6275040" cy="85010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Записать равенство по рисунку</a:t>
            </a:r>
            <a:endParaRPr lang="ru-RU" sz="3200" dirty="0"/>
          </a:p>
        </p:txBody>
      </p:sp>
      <p:pic>
        <p:nvPicPr>
          <p:cNvPr id="4104" name="Picture 8" descr="http://pngimg.com/uploads/plus/plus_PNG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5789" y="1765821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pngimg.com/uploads/plus/plus_PNG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4173" y="1791172"/>
            <a:ext cx="838745" cy="838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pngimg.com/uploads/plus/plus_PNG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617844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pngimg.com/uploads/plus/plus_PNG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5428" y="3584804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611560" y="3501008"/>
            <a:ext cx="1396132" cy="10977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/>
              <a:t> 10   </a:t>
            </a:r>
            <a:endParaRPr lang="ru-RU" sz="7200" b="1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995848" y="3501008"/>
            <a:ext cx="1000088" cy="990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/>
              <a:t> 3   </a:t>
            </a:r>
            <a:endParaRPr lang="ru-RU" sz="7200" b="1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714912" y="3501008"/>
            <a:ext cx="902313" cy="9809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/>
              <a:t> 2   </a:t>
            </a:r>
            <a:endParaRPr lang="ru-RU" sz="7200" b="1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19076" y="4886808"/>
            <a:ext cx="1396132" cy="10977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/>
              <a:t> 10   </a:t>
            </a:r>
            <a:endParaRPr lang="ru-RU" sz="7200" b="1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5387211" y="3496422"/>
            <a:ext cx="948990" cy="10063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/>
              <a:t> =   </a:t>
            </a:r>
            <a:endParaRPr lang="ru-RU" sz="7200" b="1" dirty="0"/>
          </a:p>
        </p:txBody>
      </p:sp>
      <p:pic>
        <p:nvPicPr>
          <p:cNvPr id="15" name="Picture 8" descr="http://pngimg.com/uploads/plus/plus_PNG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1752" y="4930235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2887837" y="4811195"/>
            <a:ext cx="1396132" cy="10977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/>
              <a:t> 5   </a:t>
            </a:r>
            <a:endParaRPr lang="ru-RU" sz="7200" b="1" dirty="0"/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3868477" y="4806168"/>
            <a:ext cx="948990" cy="10063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/>
              <a:t> =   </a:t>
            </a:r>
            <a:endParaRPr lang="ru-RU" sz="7200" b="1" dirty="0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147310" y="3475630"/>
            <a:ext cx="1580165" cy="10063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/>
              <a:t>15   </a:t>
            </a:r>
            <a:endParaRPr lang="ru-RU" sz="7200" b="1" dirty="0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4693037" y="4260721"/>
            <a:ext cx="1309030" cy="10063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/>
              <a:t> 15   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25584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95537" y="1052736"/>
            <a:ext cx="3168351" cy="1944216"/>
            <a:chOff x="395537" y="1052736"/>
            <a:chExt cx="3897804" cy="2016224"/>
          </a:xfrm>
        </p:grpSpPr>
        <p:pic>
          <p:nvPicPr>
            <p:cNvPr id="5122" name="Picture 2" descr="https://s.pfst.net/2010.09/29175413627693c3a6bb43c02c0b28dca113339300_b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780" t="26904" r="4242" b="21979"/>
            <a:stretch/>
          </p:blipFill>
          <p:spPr bwMode="auto">
            <a:xfrm>
              <a:off x="395537" y="2060848"/>
              <a:ext cx="3873272" cy="1008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 descr="https://s.pfst.net/2010.09/29175413627693c3a6bb43c02c0b28dca113339300_b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780" t="26904" r="4242" b="21979"/>
            <a:stretch/>
          </p:blipFill>
          <p:spPr bwMode="auto">
            <a:xfrm>
              <a:off x="420069" y="1052736"/>
              <a:ext cx="3873272" cy="1008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124" name="Picture 4" descr="https://www.1zoom.ru/big2/84/234540-frederik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15" t="8025" r="18519" b="12963"/>
          <a:stretch/>
        </p:blipFill>
        <p:spPr bwMode="auto">
          <a:xfrm>
            <a:off x="4427984" y="1412775"/>
            <a:ext cx="1512168" cy="1344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get.pxhere.com/photo/apple-plant-fruit-sweet-food-green-produce-fresh-fruits-apples-liqueur-flowering-plant-rose-family-cut-out-granny-smith-on-a-white-background-land-plant-rose-order-manzana-verde-golden-delicious-134837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823" t="13235" r="8823" b="11764"/>
          <a:stretch/>
        </p:blipFill>
        <p:spPr bwMode="auto">
          <a:xfrm>
            <a:off x="6588224" y="1573070"/>
            <a:ext cx="177902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582046" y="3134305"/>
            <a:ext cx="948990" cy="10063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/>
              <a:t> =   </a:t>
            </a:r>
            <a:endParaRPr lang="ru-RU" sz="7200" b="1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897856" y="3099777"/>
            <a:ext cx="948990" cy="10063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/>
              <a:t> 2   </a:t>
            </a:r>
            <a:endParaRPr lang="ru-RU" sz="7200" b="1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475083" y="3099777"/>
            <a:ext cx="948990" cy="10063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/>
              <a:t> 3   </a:t>
            </a:r>
            <a:endParaRPr lang="ru-RU" sz="7200" b="1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90982" y="2493797"/>
            <a:ext cx="1152128" cy="10063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/>
              <a:t> 10   </a:t>
            </a:r>
            <a:endParaRPr lang="ru-RU" sz="7200" b="1" dirty="0"/>
          </a:p>
        </p:txBody>
      </p:sp>
      <p:pic>
        <p:nvPicPr>
          <p:cNvPr id="5128" name="Picture 8" descr="http://pngimg.com/uploads/minus/minus_PNG1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8030" y="3374639"/>
            <a:ext cx="594422" cy="59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://pngimg.com/uploads/minus/minus_PNG1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0273" y="3405155"/>
            <a:ext cx="594422" cy="59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://pngimg.com/uploads/minus/minus_PNG1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8030" y="4670909"/>
            <a:ext cx="594422" cy="59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743593" y="3913476"/>
            <a:ext cx="1119667" cy="10063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/>
              <a:t> 10   </a:t>
            </a:r>
            <a:endParaRPr lang="ru-RU" sz="7200" b="1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584456" y="4459900"/>
            <a:ext cx="948990" cy="10063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/>
              <a:t> 5   </a:t>
            </a:r>
            <a:endParaRPr lang="ru-RU" sz="7200" b="1" dirty="0"/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3305652" y="4456215"/>
            <a:ext cx="948990" cy="10063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/>
              <a:t> =   </a:t>
            </a:r>
            <a:endParaRPr lang="ru-RU" sz="7200" b="1" dirty="0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026848" y="4416631"/>
            <a:ext cx="948990" cy="10063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/>
              <a:t> 5   </a:t>
            </a:r>
            <a:endParaRPr lang="ru-RU" sz="7200" b="1" dirty="0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252668" y="3158824"/>
            <a:ext cx="948990" cy="10063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/>
              <a:t> 5   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xmlns="" val="304510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8560" y="1196752"/>
            <a:ext cx="4269160" cy="1143000"/>
          </a:xfrm>
        </p:spPr>
        <p:txBody>
          <a:bodyPr/>
          <a:lstStyle/>
          <a:p>
            <a:r>
              <a:rPr lang="ru-RU" dirty="0" smtClean="0"/>
              <a:t>5 + 4 + 6 =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468560" y="1916832"/>
            <a:ext cx="42691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7</a:t>
            </a:r>
            <a:r>
              <a:rPr lang="ru-RU" dirty="0" smtClean="0"/>
              <a:t> + 8 + 2 =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77453" y="1205321"/>
            <a:ext cx="42691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24 + 1 + 9 =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664989" y="2014953"/>
            <a:ext cx="42691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  37 + 20 + 10 =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26544" y="653125"/>
            <a:ext cx="11176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 № 2.</a:t>
            </a:r>
            <a:endParaRPr lang="ru-RU" sz="3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023610" y="1497357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34</a:t>
            </a:r>
            <a:endParaRPr lang="ru-RU" sz="4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501096" y="2281142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67</a:t>
            </a:r>
            <a:endParaRPr lang="ru-RU" sz="4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786238" y="2145643"/>
            <a:ext cx="7056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3600" b="1" dirty="0" smtClean="0"/>
              <a:t>17</a:t>
            </a:r>
            <a:endParaRPr lang="ru-RU" sz="3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20330" y="1412511"/>
            <a:ext cx="9802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15</a:t>
            </a:r>
            <a:endParaRPr lang="ru-RU" sz="36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9990" y="3321606"/>
            <a:ext cx="28758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12 – 8  – 2 = </a:t>
            </a:r>
            <a:endParaRPr lang="ru-RU" sz="4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987824" y="3292386"/>
            <a:ext cx="28758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12 – 10 = </a:t>
            </a:r>
            <a:endParaRPr lang="ru-RU" sz="4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54567" y="3937323"/>
            <a:ext cx="28758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45 – 7  – 3 = </a:t>
            </a:r>
            <a:endParaRPr lang="ru-RU" sz="4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13296" y="4645209"/>
            <a:ext cx="28758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13 – 4  – 6 = </a:t>
            </a:r>
            <a:endParaRPr lang="ru-RU" sz="4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34598" y="5319272"/>
            <a:ext cx="33660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68 – 30  – 10 = </a:t>
            </a:r>
            <a:endParaRPr lang="ru-RU" sz="4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106225" y="3905786"/>
            <a:ext cx="28758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45 – 10 = </a:t>
            </a:r>
            <a:endParaRPr lang="ru-RU" sz="4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106225" y="4618526"/>
            <a:ext cx="28758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13 – 10 = </a:t>
            </a:r>
            <a:endParaRPr lang="ru-RU" sz="4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453412" y="5275124"/>
            <a:ext cx="28758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 68  – 40 = </a:t>
            </a:r>
            <a:endParaRPr lang="ru-RU" sz="4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891345" y="3279049"/>
            <a:ext cx="5938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 </a:t>
            </a:r>
            <a:r>
              <a:rPr lang="ru-RU" sz="4000" b="1" dirty="0" smtClean="0"/>
              <a:t>2</a:t>
            </a:r>
            <a:r>
              <a:rPr lang="ru-RU" sz="4000" dirty="0" smtClean="0"/>
              <a:t>   </a:t>
            </a:r>
            <a:endParaRPr lang="ru-RU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159651" y="3891581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prstClr val="black"/>
                </a:solidFill>
              </a:rPr>
              <a:t>30</a:t>
            </a:r>
            <a:endParaRPr lang="ru-RU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224811" y="4584452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</a:rPr>
              <a:t>3</a:t>
            </a:r>
            <a:endParaRPr lang="ru-RU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675258" y="5262250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</a:rPr>
              <a:t>28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00827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12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497" y="107927"/>
            <a:ext cx="8229600" cy="1143000"/>
          </a:xfrm>
        </p:spPr>
        <p:txBody>
          <a:bodyPr/>
          <a:lstStyle/>
          <a:p>
            <a:r>
              <a:rPr lang="ru-RU" dirty="0" smtClean="0"/>
              <a:t>№3.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12129" y="1343498"/>
            <a:ext cx="18749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prstClr val="black"/>
                </a:solidFill>
              </a:rPr>
              <a:t>65 руб.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57360" y="2797077"/>
            <a:ext cx="18749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prstClr val="black"/>
                </a:solidFill>
              </a:rPr>
              <a:t>30 руб.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4322021"/>
            <a:ext cx="45615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prstClr val="black"/>
                </a:solidFill>
              </a:rPr>
              <a:t>65 + 30 = 95 ( руб.)</a:t>
            </a:r>
            <a:endParaRPr lang="ru-RU" dirty="0"/>
          </a:p>
        </p:txBody>
      </p:sp>
      <p:pic>
        <p:nvPicPr>
          <p:cNvPr id="6146" name="Picture 2" descr="https://avatars.mds.yandex.net/get-pdb/33827/90d08962-a200-4e6c-a06f-989397fc7bc8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812777"/>
            <a:ext cx="1356204" cy="171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ages.easyfreeclipart.com/291/toy-truck-clip-art-childrens-29154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01518"/>
            <a:ext cx="1793748" cy="156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447314" y="1798515"/>
            <a:ext cx="140936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>
                <a:solidFill>
                  <a:prstClr val="black"/>
                </a:solidFill>
              </a:rPr>
              <a:t> - ? </a:t>
            </a:r>
            <a:endParaRPr lang="ru-RU" sz="6600" dirty="0"/>
          </a:p>
        </p:txBody>
      </p:sp>
      <p:pic>
        <p:nvPicPr>
          <p:cNvPr id="6152" name="Picture 8" descr="http://www.systemuspechu.cz/wp-content/uploads/2014/11/Velk%C3%A1-z%C3%A1vorka-z-leva-p%C5%99ed-n%C3%AD-100procent-bez-rizika-%C4%8Dern%C3%A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681815" y="1343498"/>
            <a:ext cx="765499" cy="222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804888" y="5037143"/>
            <a:ext cx="60381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prstClr val="black"/>
                </a:solidFill>
              </a:rPr>
              <a:t> Ответ: 95  рублей всего.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89496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Самостоятельно</a:t>
            </a:r>
            <a:endParaRPr lang="ru-RU" dirty="0"/>
          </a:p>
        </p:txBody>
      </p:sp>
      <p:pic>
        <p:nvPicPr>
          <p:cNvPr id="7170" name="Picture 2" descr="http://easyengl.ucoz.ru/_fr/21/259040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t="16085" r="35193" b="47724"/>
          <a:stretch/>
        </p:blipFill>
        <p:spPr bwMode="auto">
          <a:xfrm>
            <a:off x="457200" y="2060848"/>
            <a:ext cx="7498651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123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2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243</Words>
  <Application>Microsoft Office PowerPoint</Application>
  <PresentationFormat>Экран (4:3)</PresentationFormat>
  <Paragraphs>81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… апреля.  Классная работа.</vt:lpstr>
      <vt:lpstr>Назовите компоненты</vt:lpstr>
      <vt:lpstr>Слайд 3</vt:lpstr>
      <vt:lpstr>Устно</vt:lpstr>
      <vt:lpstr>Записать равенство по рисунку</vt:lpstr>
      <vt:lpstr>Слайд 6</vt:lpstr>
      <vt:lpstr>5 + 4 + 6 =</vt:lpstr>
      <vt:lpstr>№3.</vt:lpstr>
      <vt:lpstr>Самостоятельно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12</cp:revision>
  <dcterms:created xsi:type="dcterms:W3CDTF">2014-07-09T08:33:20Z</dcterms:created>
  <dcterms:modified xsi:type="dcterms:W3CDTF">2020-03-28T16:26:53Z</dcterms:modified>
</cp:coreProperties>
</file>