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7" r:id="rId2"/>
    <p:sldId id="284" r:id="rId3"/>
    <p:sldId id="264" r:id="rId4"/>
    <p:sldId id="260" r:id="rId5"/>
    <p:sldId id="285" r:id="rId6"/>
    <p:sldId id="286" r:id="rId7"/>
    <p:sldId id="292" r:id="rId8"/>
    <p:sldId id="287" r:id="rId9"/>
    <p:sldId id="283" r:id="rId10"/>
    <p:sldId id="291" r:id="rId11"/>
    <p:sldId id="288" r:id="rId12"/>
    <p:sldId id="293" r:id="rId13"/>
    <p:sldId id="294" r:id="rId14"/>
    <p:sldId id="281" r:id="rId15"/>
    <p:sldId id="295" r:id="rId16"/>
    <p:sldId id="296" r:id="rId17"/>
    <p:sldId id="304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290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17484B-277E-49A4-BD23-DB77AB6518B3}" type="presOf" srcId="{66612BEF-459C-4E4F-BD0C-352D325DEF40}" destId="{446CA65D-CB69-46F3-B3D9-11BB3C3F4571}" srcOrd="0" destOrd="0" presId="urn:microsoft.com/office/officeart/2005/8/layout/venn3"/>
    <dgm:cxn modelId="{925E4BD2-CEDB-4526-B054-494B4D5B66AC}" type="presOf" srcId="{9E53B189-0707-4064-9012-2711E3FFAF51}" destId="{5E98A81F-6172-48FF-A315-DC20E1D6D860}" srcOrd="0" destOrd="0" presId="urn:microsoft.com/office/officeart/2005/8/layout/venn3"/>
    <dgm:cxn modelId="{09FFBF45-954F-4D37-836F-BB5E21319DC2}" type="presOf" srcId="{EF3DA76C-D868-4446-A08E-A80CAB3A147C}" destId="{71C6594F-E037-4259-BCD1-AAD3B842C68C}" srcOrd="0" destOrd="0" presId="urn:microsoft.com/office/officeart/2005/8/layout/venn3"/>
    <dgm:cxn modelId="{98BC211D-CF9D-49A4-BB33-9B30BA82CF9D}" type="presOf" srcId="{8FDD254B-A7A3-4B97-9FBB-6289B1A1C2D8}" destId="{F714F26A-66E6-47A5-BA72-4D05BE71D5ED}" srcOrd="0" destOrd="0" presId="urn:microsoft.com/office/officeart/2005/8/layout/venn3"/>
    <dgm:cxn modelId="{C1B2AD5D-54FC-49C7-893C-B1E236F7B3EA}" type="presOf" srcId="{D831D0E8-FC2F-417C-8A50-B7132907CF42}" destId="{7639CDC6-C8AB-48DF-84F2-A06C8023F0E7}" srcOrd="0" destOrd="0" presId="urn:microsoft.com/office/officeart/2005/8/layout/venn3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38775B63-C32E-4FBB-AA00-4C8100156828}" type="presParOf" srcId="{446CA65D-CB69-46F3-B3D9-11BB3C3F4571}" destId="{5E98A81F-6172-48FF-A315-DC20E1D6D860}" srcOrd="0" destOrd="0" presId="urn:microsoft.com/office/officeart/2005/8/layout/venn3"/>
    <dgm:cxn modelId="{79974693-D9C6-41C2-92A5-CA214890E4F6}" type="presParOf" srcId="{446CA65D-CB69-46F3-B3D9-11BB3C3F4571}" destId="{233A0F06-B176-4222-B794-F8A2ACEF7896}" srcOrd="1" destOrd="0" presId="urn:microsoft.com/office/officeart/2005/8/layout/venn3"/>
    <dgm:cxn modelId="{1AAF1BC2-41E2-4DDB-9897-495294987E24}" type="presParOf" srcId="{446CA65D-CB69-46F3-B3D9-11BB3C3F4571}" destId="{F714F26A-66E6-47A5-BA72-4D05BE71D5ED}" srcOrd="2" destOrd="0" presId="urn:microsoft.com/office/officeart/2005/8/layout/venn3"/>
    <dgm:cxn modelId="{69F8B523-3AC4-47A8-955F-794F570AB515}" type="presParOf" srcId="{446CA65D-CB69-46F3-B3D9-11BB3C3F4571}" destId="{C1BB16E1-7DA5-48EB-B3D7-8BC424EC9F8B}" srcOrd="3" destOrd="0" presId="urn:microsoft.com/office/officeart/2005/8/layout/venn3"/>
    <dgm:cxn modelId="{1716FFA0-911C-4B6A-8CD0-C031E56914A9}" type="presParOf" srcId="{446CA65D-CB69-46F3-B3D9-11BB3C3F4571}" destId="{71C6594F-E037-4259-BCD1-AAD3B842C68C}" srcOrd="4" destOrd="0" presId="urn:microsoft.com/office/officeart/2005/8/layout/venn3"/>
    <dgm:cxn modelId="{A961DBC5-169C-4D0A-BEAA-49EF6E514C5D}" type="presParOf" srcId="{446CA65D-CB69-46F3-B3D9-11BB3C3F4571}" destId="{DEE0814D-27E9-4EA5-92C4-69241B91B41B}" srcOrd="5" destOrd="0" presId="urn:microsoft.com/office/officeart/2005/8/layout/venn3"/>
    <dgm:cxn modelId="{2203FF04-42F2-4611-9912-BBCC3326D3D0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66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DB615E8A-505C-45A1-9ECC-59D43F1405F3}" type="presOf" srcId="{55503469-2CDB-46B9-B6CD-6814AE157330}" destId="{6FC185DC-2AFF-4C48-ABA6-A267AA6D91B6}" srcOrd="0" destOrd="0" presId="urn:microsoft.com/office/officeart/2005/8/layout/venn3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DEBDAC95-2F2B-430A-BF10-B2D08B7401D7}" type="presOf" srcId="{9B28D258-7D84-4D3E-A4D6-4DC2CAD20B9A}" destId="{218F0263-153A-4B8C-B3FB-8AB83B00CF86}" srcOrd="0" destOrd="0" presId="urn:microsoft.com/office/officeart/2005/8/layout/venn3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64A08DA6-2082-4FE1-A771-6E59D8EAAE90}" type="presOf" srcId="{3C3D1718-21F3-40E3-8073-40B31DB53FAD}" destId="{F9C5F6B0-4D31-493A-9460-1EC566C3BB84}" srcOrd="0" destOrd="0" presId="urn:microsoft.com/office/officeart/2005/8/layout/venn3"/>
    <dgm:cxn modelId="{1D4457FA-0E5E-46C4-8962-9D9E539C8549}" type="presOf" srcId="{CD68ACB4-957B-40B2-9AB7-BA3A4F59C6F2}" destId="{6EF1AF08-9334-480F-9092-2F9E329DD69C}" srcOrd="0" destOrd="0" presId="urn:microsoft.com/office/officeart/2005/8/layout/venn3"/>
    <dgm:cxn modelId="{DD12BCFC-F5D9-4415-B8C7-B9F49E7CA6D8}" type="presOf" srcId="{EAE1088C-D00C-4178-B118-09F4A6B86C1F}" destId="{F0D1C6A0-6AE3-4478-BCA0-1963AF8130D5}" srcOrd="0" destOrd="0" presId="urn:microsoft.com/office/officeart/2005/8/layout/venn3"/>
    <dgm:cxn modelId="{0B72719E-B259-4F38-96C3-F4C04CCAEA97}" type="presParOf" srcId="{F0D1C6A0-6AE3-4478-BCA0-1963AF8130D5}" destId="{F9C5F6B0-4D31-493A-9460-1EC566C3BB84}" srcOrd="0" destOrd="0" presId="urn:microsoft.com/office/officeart/2005/8/layout/venn3"/>
    <dgm:cxn modelId="{B2BE13F0-9EBF-430B-9528-2536067395D3}" type="presParOf" srcId="{F0D1C6A0-6AE3-4478-BCA0-1963AF8130D5}" destId="{B842DF3E-E78D-462F-A5CC-E16C67B01821}" srcOrd="1" destOrd="0" presId="urn:microsoft.com/office/officeart/2005/8/layout/venn3"/>
    <dgm:cxn modelId="{CFD298AE-705C-4F60-BCD3-2DF5D7135BC5}" type="presParOf" srcId="{F0D1C6A0-6AE3-4478-BCA0-1963AF8130D5}" destId="{6EF1AF08-9334-480F-9092-2F9E329DD69C}" srcOrd="2" destOrd="0" presId="urn:microsoft.com/office/officeart/2005/8/layout/venn3"/>
    <dgm:cxn modelId="{34E02E6E-B050-4457-874D-797C2EACA39E}" type="presParOf" srcId="{F0D1C6A0-6AE3-4478-BCA0-1963AF8130D5}" destId="{B4C4B1EE-0694-4A8B-ADE2-6079FF95B405}" srcOrd="3" destOrd="0" presId="urn:microsoft.com/office/officeart/2005/8/layout/venn3"/>
    <dgm:cxn modelId="{538E8433-7947-4DEB-B854-B8D4BB7A234E}" type="presParOf" srcId="{F0D1C6A0-6AE3-4478-BCA0-1963AF8130D5}" destId="{6FC185DC-2AFF-4C48-ABA6-A267AA6D91B6}" srcOrd="4" destOrd="0" presId="urn:microsoft.com/office/officeart/2005/8/layout/venn3"/>
    <dgm:cxn modelId="{A4D6293B-C80B-4A75-A7B2-DE2BB88CCA7B}" type="presParOf" srcId="{F0D1C6A0-6AE3-4478-BCA0-1963AF8130D5}" destId="{8F737D8B-7FC9-4805-BF3E-0815E46E311C}" srcOrd="5" destOrd="0" presId="urn:microsoft.com/office/officeart/2005/8/layout/venn3"/>
    <dgm:cxn modelId="{61357658-057A-4FC2-BAC0-6CFE00FCB4BF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26E90-4E26-4FBC-A80F-39A1FA224DF3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E978E-CDDA-4D97-AD68-CFDC0D34E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E978E-CDDA-4D97-AD68-CFDC0D34E00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fld id="{8C370C54-91D8-4069-AF81-9C7D182F0B2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fld id="{CF9D6DEB-CBE5-4CA4-909A-E3848FFFC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3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580112" cy="1844824"/>
          </a:xfrm>
          <a:noFill/>
        </p:spPr>
        <p:txBody>
          <a:bodyPr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Технология 1 класс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71876"/>
            <a:ext cx="9144000" cy="205785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6600" spc="600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Конструирование ракеты.</a:t>
            </a:r>
            <a:endParaRPr lang="ru-RU" sz="6600" spc="600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Картинка 60 из 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764704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Ð°ÑÑÐ¸Ð½ÐºÐ¸ Ð¿Ð¾ Ð·Ð°Ð¿ÑÐ¾ÑÑ ÑÐ°ÐºÐµÑÐ° ÐºÐ¾ÑÐ¼Ð¾Ñ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5306757" cy="3485370"/>
          </a:xfrm>
          <a:prstGeom prst="rect">
            <a:avLst/>
          </a:prstGeom>
          <a:noFill/>
        </p:spPr>
      </p:pic>
      <p:sp>
        <p:nvSpPr>
          <p:cNvPr id="29700" name="AutoShape 4" descr="ÐÐ°ÑÑÐ¸Ð½ÐºÐ¸ Ð¿Ð¾ Ð·Ð°Ð¿ÑÐ¾ÑÑ ÑÐ°ÐºÐµÑÐ° ÐºÐ¾ÑÐ¼Ð¾Ñ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2" name="Picture 6" descr="ÐÐ°ÑÑÐ¸Ð½ÐºÐ¸ Ð¿Ð¾ Ð·Ð°Ð¿ÑÐ¾ÑÑ ÑÐ°ÐºÐµÑÐ° ÐºÐ¾ÑÐ¼Ð¾Ñ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37968"/>
            <a:ext cx="4676968" cy="3120031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581128"/>
            <a:ext cx="2714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¾Ð½ÑÑÑÑÐºÑÐ¾Ñ ÐºÐ¾ÑÐ¾Ð»ÐµÐ² Ð¿ÑÐµÐ·ÐµÐ½ÑÐ°Ñ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343800" cy="550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0" y="3571876"/>
            <a:ext cx="9144000" cy="205785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6600" b="0" i="0" u="none" strike="noStrike" kern="0" cap="none" spc="600" normalizeH="0" baseline="0" noProof="0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Конструирование ракеты.</a:t>
            </a:r>
            <a:endParaRPr kumimoji="0" lang="ru-RU" sz="6600" b="0" i="0" u="none" strike="noStrike" kern="0" cap="none" spc="600" normalizeH="0" baseline="0" noProof="0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691680" y="2132856"/>
            <a:ext cx="5580112" cy="1844824"/>
          </a:xfrm>
          <a:prstGeom prst="rect">
            <a:avLst/>
          </a:prstGeom>
          <a:noFill/>
        </p:spPr>
        <p:txBody>
          <a:bodyPr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 урока: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91680" y="2132856"/>
            <a:ext cx="5580112" cy="1844824"/>
          </a:xfrm>
          <a:prstGeom prst="rect">
            <a:avLst/>
          </a:prstGeom>
          <a:noFill/>
        </p:spPr>
        <p:txBody>
          <a:bodyPr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kern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Цель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урока: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3571876"/>
            <a:ext cx="9144000" cy="205785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kern="0" spc="600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Научиться конструировать ракету из бумаги, используя шаблон.</a:t>
            </a:r>
            <a:endParaRPr kumimoji="0" lang="ru-RU" sz="4000" b="0" i="0" u="none" strike="noStrike" kern="0" cap="none" spc="600" normalizeH="0" baseline="0" noProof="0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2714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DSC01390.JPG"/>
          <p:cNvPicPr>
            <a:picLocks noChangeAspect="1"/>
          </p:cNvPicPr>
          <p:nvPr/>
        </p:nvPicPr>
        <p:blipFill>
          <a:blip r:embed="rId2" cstate="print"/>
          <a:srcRect b="24675"/>
          <a:stretch>
            <a:fillRect/>
          </a:stretch>
        </p:blipFill>
        <p:spPr bwMode="auto">
          <a:xfrm>
            <a:off x="2699792" y="764704"/>
            <a:ext cx="4250783" cy="518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>
            <a:off x="2123728" y="4508550"/>
            <a:ext cx="1656184" cy="79265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979613" y="4652963"/>
            <a:ext cx="3816523" cy="93627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755650" y="4221163"/>
            <a:ext cx="194468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Крылья ракеты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004048" y="2204864"/>
            <a:ext cx="2304256" cy="223195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932040" y="2132856"/>
            <a:ext cx="2304256" cy="12963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6" name="TextBox 19"/>
          <p:cNvSpPr txBox="1">
            <a:spLocks noChangeArrowheads="1"/>
          </p:cNvSpPr>
          <p:nvPr/>
        </p:nvSpPr>
        <p:spPr bwMode="auto">
          <a:xfrm>
            <a:off x="7235825" y="1557338"/>
            <a:ext cx="1908175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Окна - иллюминаторы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555875" y="1052513"/>
            <a:ext cx="2087563" cy="9366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8" name="TextBox 27"/>
          <p:cNvSpPr txBox="1">
            <a:spLocks noChangeArrowheads="1"/>
          </p:cNvSpPr>
          <p:nvPr/>
        </p:nvSpPr>
        <p:spPr bwMode="auto">
          <a:xfrm>
            <a:off x="395288" y="549275"/>
            <a:ext cx="1655762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Нос </a:t>
            </a:r>
            <a:r>
              <a:rPr lang="ru-RU" dirty="0"/>
              <a:t>ракеты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123728" y="3645024"/>
            <a:ext cx="1871663" cy="7143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395536" y="3429000"/>
            <a:ext cx="194468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Корпус ракеты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¿ÑÐ°Ð²Ð¸Ð»Ð° ÑÐ°Ð±Ð¾ÑÑ Ñ Ð½Ð¾Ð¶Ð½Ð¸ÑÐ°Ð¼Ð¸ Ð´Ð»Ñ Ð´ÐµÑÐµÐ¹ Ð¿ÑÐµÐ·ÐµÐ½ÑÐ°Ñ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ÐÐ°ÑÑÐ¸Ð½ÐºÐ¸ Ð¿Ð¾ Ð·Ð°Ð¿ÑÐ¾ÑÑ Ð¿ÑÐ°Ð²Ð¸Ð»Ð° ÑÐ°Ð±Ð¾ÑÑ Ñ ÐºÐ»ÐµÐµÐ¼  Ð´Ð»Ñ Ð´ÐµÑÐµÐ¹ Ð¿ÑÐµÐ·ÐµÐ½ÑÐ°Ñ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713" y="1557338"/>
            <a:ext cx="1584325" cy="388778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588224" y="1628800"/>
            <a:ext cx="1597025" cy="112395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7235825" y="3644900"/>
            <a:ext cx="1368425" cy="1655763"/>
          </a:xfrm>
          <a:prstGeom prst="triangle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924300" y="2492375"/>
            <a:ext cx="1368425" cy="1657350"/>
          </a:xfrm>
          <a:prstGeom prst="triangle">
            <a:avLst>
              <a:gd name="adj" fmla="val 10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924300" y="549275"/>
            <a:ext cx="647700" cy="7921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372225" y="908050"/>
            <a:ext cx="647700" cy="7921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3 -0.00833 L -0.5283 -0.176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-0.38194 0.194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46 0.00533 L -0.42136 0.026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0.18507 0.204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02639 L -0.45278 0.34143 " pathEditMode="relative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t="1750" r="-1940"/>
          <a:stretch>
            <a:fillRect/>
          </a:stretch>
        </p:blipFill>
        <p:spPr bwMode="auto">
          <a:xfrm rot="5400000">
            <a:off x="2051721" y="2132856"/>
            <a:ext cx="4513885" cy="3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2684" t="1071"/>
          <a:stretch>
            <a:fillRect/>
          </a:stretch>
        </p:blipFill>
        <p:spPr bwMode="auto">
          <a:xfrm rot="5400000">
            <a:off x="2597162" y="2209619"/>
            <a:ext cx="4283848" cy="326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57200" y="1524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12 апреля – День космонавтики</a:t>
            </a:r>
          </a:p>
        </p:txBody>
      </p:sp>
      <p:pic>
        <p:nvPicPr>
          <p:cNvPr id="4102" name="Picture 6" descr="814723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3100" y="1447800"/>
            <a:ext cx="5257800" cy="5181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2543" b="192"/>
          <a:stretch>
            <a:fillRect/>
          </a:stretch>
        </p:blipFill>
        <p:spPr bwMode="auto">
          <a:xfrm rot="16200000">
            <a:off x="1763688" y="1268760"/>
            <a:ext cx="496855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853" b="1321"/>
          <a:stretch>
            <a:fillRect/>
          </a:stretch>
        </p:blipFill>
        <p:spPr bwMode="auto">
          <a:xfrm rot="16200000">
            <a:off x="2195736" y="1484783"/>
            <a:ext cx="51125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46084" y="1546404"/>
            <a:ext cx="5101960" cy="382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211294" y="2045290"/>
            <a:ext cx="4484479" cy="336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t="4245" r="1297" b="3158"/>
          <a:stretch>
            <a:fillRect/>
          </a:stretch>
        </p:blipFill>
        <p:spPr bwMode="auto">
          <a:xfrm rot="16200000">
            <a:off x="1930303" y="1534193"/>
            <a:ext cx="5192800" cy="365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3528" y="188640"/>
            <a:ext cx="4968552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Контакты  есть?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Есть! Включить  контакты!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-Моторы  есть?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Есть! Включить  моторы!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5,4,3,2,1  Поехали!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20" y="1071546"/>
          <a:ext cx="442915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4429156" y="1000108"/>
          <a:ext cx="44291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Picture 12" descr="D:\Общие документы\КАРТИНКИ\АНИМИРОВАННЫЕ КАРТИНКИ\1 (42)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29256" y="5225666"/>
            <a:ext cx="3167078" cy="11084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Лунное затмение - Марковские Форум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4515498" cy="3736966"/>
          </a:xfrm>
          <a:prstGeom prst="rect">
            <a:avLst/>
          </a:prstGeom>
          <a:noFill/>
        </p:spPr>
      </p:pic>
      <p:pic>
        <p:nvPicPr>
          <p:cNvPr id="4" name="Picture 6" descr="Картинка 1 из 38548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E0E0E"/>
              </a:clrFrom>
              <a:clrTo>
                <a:srgbClr val="0E0E0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5602" y="3429000"/>
            <a:ext cx="3489007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Картинка 89 из 2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2845" y="0"/>
            <a:ext cx="8858311" cy="67151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315913"/>
            <a:ext cx="9753601" cy="7315201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800600" y="2133600"/>
            <a:ext cx="43434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latin typeface="Arial" charset="0"/>
              </a:rPr>
              <a:t> </a:t>
            </a:r>
            <a:r>
              <a:rPr lang="ru-RU" sz="3200" b="1">
                <a:solidFill>
                  <a:schemeClr val="tx2"/>
                </a:solidFill>
                <a:latin typeface="Arial" charset="0"/>
              </a:rPr>
              <a:t>3 ноября 1957 года на околоземную орбиту вышел «Спутник-2». Вместе с ним за границами земной атмосферы оказалось и первое теплокровное.</a:t>
            </a:r>
          </a:p>
        </p:txBody>
      </p:sp>
      <p:pic>
        <p:nvPicPr>
          <p:cNvPr id="7174" name="Picture 6" descr="л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4343400" cy="2971800"/>
          </a:xfrm>
          <a:prstGeom prst="rect">
            <a:avLst/>
          </a:prstGeom>
          <a:noFill/>
        </p:spPr>
      </p:pic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>
          <a:xfrm>
            <a:off x="2590800" y="304800"/>
            <a:ext cx="6553200" cy="1828800"/>
          </a:xfrm>
        </p:spPr>
        <p:txBody>
          <a:bodyPr/>
          <a:lstStyle/>
          <a:p>
            <a:r>
              <a:rPr lang="ru-RU" b="1">
                <a:solidFill>
                  <a:srgbClr val="33CCFF"/>
                </a:solidFill>
              </a:rPr>
              <a:t>Лайка –</a:t>
            </a:r>
            <a:br>
              <a:rPr lang="ru-RU" b="1">
                <a:solidFill>
                  <a:srgbClr val="33CCFF"/>
                </a:solidFill>
              </a:rPr>
            </a:br>
            <a:r>
              <a:rPr lang="ru-RU" b="1">
                <a:solidFill>
                  <a:srgbClr val="33CCFF"/>
                </a:solidFill>
              </a:rPr>
              <a:t> первая жизнь в     космосе</a:t>
            </a:r>
            <a:r>
              <a:rPr lang="ru-RU" sz="4000"/>
              <a:t> </a:t>
            </a:r>
          </a:p>
        </p:txBody>
      </p:sp>
      <p:pic>
        <p:nvPicPr>
          <p:cNvPr id="7178" name="Picture 10" descr="92comor6p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01373">
            <a:off x="152400" y="1219200"/>
            <a:ext cx="2089150" cy="18240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457200"/>
            <a:ext cx="9753600" cy="7315200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895600" y="381000"/>
            <a:ext cx="601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Белка и Стрелка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362200" y="1447800"/>
            <a:ext cx="4572000" cy="40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19 августа 1960 г.собаки Белка и Стрелка,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 вместе с ними - 40 мышей, 2 крысы, различные мухи, растения и микроорганизмы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17 раз облетели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вокруг Земли и приземлились. </a:t>
            </a:r>
          </a:p>
        </p:txBody>
      </p:sp>
      <p:pic>
        <p:nvPicPr>
          <p:cNvPr id="8200" name="Picture 8" descr="белка и стре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2468563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 descr="15_Belka_i_Strelka_N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743200"/>
            <a:ext cx="27051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28600" y="5638800"/>
            <a:ext cx="142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  <a:latin typeface="Arial" charset="0"/>
              </a:rPr>
              <a:t>Стрелка</a:t>
            </a:r>
          </a:p>
        </p:txBody>
      </p:sp>
      <p:pic>
        <p:nvPicPr>
          <p:cNvPr id="8203" name="Picture 11" descr="13_Belka_i_Strelka_N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286000"/>
            <a:ext cx="2286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858000" y="2362200"/>
            <a:ext cx="1089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  <a:latin typeface="Arial" charset="0"/>
              </a:rPr>
              <a:t>Белка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DSC014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315913"/>
            <a:ext cx="9753601" cy="7315201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ru-RU" b="1">
                <a:solidFill>
                  <a:srgbClr val="33CCFF"/>
                </a:solidFill>
              </a:rPr>
              <a:t>Валентина Терешкова – </a:t>
            </a:r>
            <a:br>
              <a:rPr lang="ru-RU" b="1">
                <a:solidFill>
                  <a:srgbClr val="33CCFF"/>
                </a:solidFill>
              </a:rPr>
            </a:br>
            <a:r>
              <a:rPr lang="ru-RU" b="1">
                <a:solidFill>
                  <a:srgbClr val="33CCFF"/>
                </a:solidFill>
              </a:rPr>
              <a:t>первая женщина-космонавт.</a:t>
            </a:r>
          </a:p>
        </p:txBody>
      </p:sp>
      <p:pic>
        <p:nvPicPr>
          <p:cNvPr id="9222" name="Picture 6" descr="Тереш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3048000" cy="4343400"/>
          </a:xfrm>
          <a:prstGeom prst="rect">
            <a:avLst/>
          </a:prstGeom>
          <a:noFill/>
        </p:spPr>
      </p:pic>
      <p:pic>
        <p:nvPicPr>
          <p:cNvPr id="9223" name="Picture 7" descr="Терешкова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1524000"/>
            <a:ext cx="1524000" cy="1905000"/>
          </a:xfrm>
          <a:prstGeom prst="rect">
            <a:avLst/>
          </a:prstGeom>
          <a:noFill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352800" y="2590800"/>
            <a:ext cx="44958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Arial" charset="0"/>
              </a:rPr>
              <a:t>16 июня 1963 года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latin typeface="Arial" charset="0"/>
              </a:rPr>
              <a:t>на космическом корабле «Восток-6»  свой космический полет совершила первая в мире женщина-космонавт</a:t>
            </a:r>
            <a:r>
              <a:rPr lang="ru-RU" sz="3200" dirty="0"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DSC014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210</TotalTime>
  <Words>156</Words>
  <Application>Microsoft Office PowerPoint</Application>
  <PresentationFormat>Экран (4:3)</PresentationFormat>
  <Paragraphs>39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Тема2</vt:lpstr>
      <vt:lpstr>Технология 1 класс</vt:lpstr>
      <vt:lpstr>Слайд 2</vt:lpstr>
      <vt:lpstr>Слайд 3</vt:lpstr>
      <vt:lpstr>Слайд 4</vt:lpstr>
      <vt:lpstr>Лайка –  первая жизнь в     космосе </vt:lpstr>
      <vt:lpstr>Слайд 6</vt:lpstr>
      <vt:lpstr>Слайд 7</vt:lpstr>
      <vt:lpstr>Валентина Терешкова –  первая женщина-космонавт.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вокруг нас</dc:title>
  <dc:creator>User</dc:creator>
  <cp:lastModifiedBy>admin</cp:lastModifiedBy>
  <cp:revision>33</cp:revision>
  <dcterms:created xsi:type="dcterms:W3CDTF">2018-03-30T14:36:31Z</dcterms:created>
  <dcterms:modified xsi:type="dcterms:W3CDTF">2020-03-28T19:24:28Z</dcterms:modified>
</cp:coreProperties>
</file>