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5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35EDE-C21E-43C9-B4CC-2AFF526F883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ADF84-09A7-4C42-BB3F-45E4EF5BA0B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932A0-12B4-412E-865B-BBEBCF24E73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8970F-6D90-4405-B1A5-C0861C8E6ED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15CA3-4F71-4A71-B2EC-990F8940F76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B7F3F-6386-4A32-8D0C-7542E6FA276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55576-EBE3-4F81-80B2-A4FD66742E4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32F8F-32B3-4628-9E6F-9B2A448A5BA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74C5F-BEFF-48CD-B663-429B588BA69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665E4-AC3B-40EB-B82B-08FA7A9A265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86F53-5CCB-412C-B1C1-610C354FC8C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D68F70A6-1EB5-4814-B21D-E0BE605B481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5369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0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1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8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2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3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4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8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5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6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7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8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79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0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1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2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3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8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4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5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6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7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8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89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0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1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2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8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3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8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4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5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6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7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8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99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8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Презентация к уроку технологии в1 классе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Тема: Аппликация «Строим бумажный домик»</a:t>
            </a:r>
          </a:p>
          <a:p>
            <a:pPr eaLnBrk="1" hangingPunct="1"/>
            <a:r>
              <a:rPr lang="ru-RU" smtClean="0"/>
              <a:t>.</a:t>
            </a:r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z="7200" smtClean="0"/>
              <a:t>СТРОИМ ДОМ</a:t>
            </a:r>
          </a:p>
        </p:txBody>
      </p:sp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2852738"/>
            <a:ext cx="5338762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44675"/>
            <a:ext cx="7924800" cy="1143000"/>
          </a:xfrm>
        </p:spPr>
        <p:txBody>
          <a:bodyPr/>
          <a:lstStyle/>
          <a:p>
            <a:pPr eaLnBrk="1" hangingPunct="1"/>
            <a:r>
              <a:rPr lang="ru-RU" sz="3500" smtClean="0"/>
              <a:t>Квадратный лист сложите пополам по горизонтали. </a:t>
            </a:r>
            <a:br>
              <a:rPr lang="ru-RU" sz="3500" smtClean="0"/>
            </a:br>
            <a:r>
              <a:rPr lang="ru-RU" sz="3500" smtClean="0"/>
              <a:t>Верхний цвет у нас будет цветом крыши, цвет оставшийся внутри сложенного квадрата - стены.</a:t>
            </a:r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3213100"/>
            <a:ext cx="374491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557338"/>
            <a:ext cx="7543800" cy="1295400"/>
          </a:xfrm>
        </p:spPr>
        <p:txBody>
          <a:bodyPr/>
          <a:lstStyle/>
          <a:p>
            <a:pPr eaLnBrk="1" hangingPunct="1"/>
            <a:r>
              <a:rPr lang="ru-RU" sz="3500" smtClean="0"/>
              <a:t>Получившийся прямоугольник складываем пополам по вертикали, обозначая центр. Замните линию сгиба и разверните.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3213100"/>
            <a:ext cx="3743325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25538"/>
            <a:ext cx="7543800" cy="1295400"/>
          </a:xfrm>
        </p:spPr>
        <p:txBody>
          <a:bodyPr/>
          <a:lstStyle/>
          <a:p>
            <a:pPr eaLnBrk="1" hangingPunct="1"/>
            <a:r>
              <a:rPr lang="ru-RU" sz="3500" smtClean="0"/>
              <a:t>К центральной линии сгиба загибаем стороны нашего прямоугольника с двух сторон. Должен получится квадрат.</a:t>
            </a: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781300"/>
            <a:ext cx="525621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Квадрат разворачиваем опять до прямоугольника.</a:t>
            </a:r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844675"/>
            <a:ext cx="515143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1557338"/>
            <a:ext cx="7543800" cy="1295400"/>
          </a:xfrm>
        </p:spPr>
        <p:txBody>
          <a:bodyPr/>
          <a:lstStyle/>
          <a:p>
            <a:pPr eaLnBrk="1" hangingPunct="1"/>
            <a:r>
              <a:rPr lang="ru-RU" sz="3500" smtClean="0"/>
              <a:t>Раскрываем боковую часть так, чтобы сверху бумага загнулась в виде треугольника. То же самое проделываем с другой стороны.</a:t>
            </a:r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3213100"/>
            <a:ext cx="5184775" cy="287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628775"/>
            <a:ext cx="7543800" cy="1295400"/>
          </a:xfrm>
        </p:spPr>
        <p:txBody>
          <a:bodyPr/>
          <a:lstStyle/>
          <a:p>
            <a:pPr eaLnBrk="1" hangingPunct="1"/>
            <a:r>
              <a:rPr lang="ru-RU" sz="3500" smtClean="0"/>
              <a:t>Вот конечный результат домика. Можно оставить его в плоскостном варианте, а можно развернуть боковые стенки и поставить его на плоскость.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3213100"/>
            <a:ext cx="48260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Вот готовый дом</a:t>
            </a: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628775"/>
            <a:ext cx="684053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12</TotalTime>
  <Words>110</Words>
  <Application>Microsoft Office PowerPoint</Application>
  <PresentationFormat>Экран (4:3)</PresentationFormat>
  <Paragraphs>11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Wingdings</vt:lpstr>
      <vt:lpstr>Calibri</vt:lpstr>
      <vt:lpstr>Times New Roman</vt:lpstr>
      <vt:lpstr>Сеть</vt:lpstr>
      <vt:lpstr>Презентация к уроку технологии в1 классе</vt:lpstr>
      <vt:lpstr>СТРОИМ ДОМ</vt:lpstr>
      <vt:lpstr>Квадратный лист сложите пополам по горизонтали.  Верхний цвет у нас будет цветом крыши, цвет оставшийся внутри сложенного квадрата - стены.</vt:lpstr>
      <vt:lpstr>Получившийся прямоугольник складываем пополам по вертикали, обозначая центр. Замните линию сгиба и разверните.</vt:lpstr>
      <vt:lpstr>К центральной линии сгиба загибаем стороны нашего прямоугольника с двух сторон. Должен получится квадрат.</vt:lpstr>
      <vt:lpstr> Квадрат разворачиваем опять до прямоугольника.</vt:lpstr>
      <vt:lpstr>Раскрываем боковую часть так, чтобы сверху бумага загнулась в виде треугольника. То же самое проделываем с другой стороны.</vt:lpstr>
      <vt:lpstr>Вот конечный результат домика. Можно оставить его в плоскостном варианте, а можно развернуть боковые стенки и поставить его на плоскость.</vt:lpstr>
      <vt:lpstr>Вот готовый дом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СТРОИМ ДОМ</dc:title>
  <dc:creator>Марина</dc:creator>
  <cp:lastModifiedBy>admin</cp:lastModifiedBy>
  <cp:revision>4</cp:revision>
  <dcterms:created xsi:type="dcterms:W3CDTF">2011-11-25T16:48:06Z</dcterms:created>
  <dcterms:modified xsi:type="dcterms:W3CDTF">2020-03-28T19:22:18Z</dcterms:modified>
</cp:coreProperties>
</file>