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58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797B6-215B-424A-90AA-803A04D16FE9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38674-6FC7-4794-B412-8925F18A74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9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38674-6FC7-4794-B412-8925F18A740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1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4624"/>
            <a:ext cx="2057400" cy="1943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" y="2492896"/>
            <a:ext cx="4286250" cy="41624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2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188640"/>
            <a:ext cx="1905000" cy="1838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4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4624"/>
            <a:ext cx="2057400" cy="19431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9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99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86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36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67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61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38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06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27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839A6-329B-433C-8C7B-56A08940B977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7482B-3AF5-4F85-9A6D-71FFB7D9DF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8052105" y="6602040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Ekaterina050466</a:t>
            </a:r>
            <a:endParaRPr lang="ru-RU" sz="1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39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Восстановление текста с нарушенным  порядком предложений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056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tatic3.depositphotos.com/1005091/214/v/950/depositphotos_2147761-Cartoon-alarm-clo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924944"/>
            <a:ext cx="3958469" cy="3672408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Отгадайте загадку: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9"/>
            <a:ext cx="6059016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Ежедневно, в семь утра,</a:t>
            </a:r>
          </a:p>
          <a:p>
            <a:pPr>
              <a:buNone/>
            </a:pPr>
            <a:r>
              <a:rPr lang="ru-RU" sz="4000" b="1" dirty="0" smtClean="0"/>
              <a:t>Я трещу:</a:t>
            </a:r>
          </a:p>
          <a:p>
            <a:pPr>
              <a:buNone/>
            </a:pPr>
            <a:r>
              <a:rPr lang="ru-RU" sz="4000" b="1" dirty="0" smtClean="0"/>
              <a:t>- Вставать </a:t>
            </a:r>
            <a:r>
              <a:rPr lang="ru-RU" sz="4000" b="1" dirty="0" err="1" smtClean="0"/>
              <a:t>порррррррра</a:t>
            </a:r>
            <a:r>
              <a:rPr lang="ru-RU" sz="4000" b="1" dirty="0" smtClean="0"/>
              <a:t>!</a:t>
            </a:r>
            <a:endParaRPr lang="ru-RU" sz="4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717032"/>
            <a:ext cx="4968552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002060"/>
                </a:solidFill>
              </a:rPr>
              <a:t>будильник</a:t>
            </a:r>
            <a:endParaRPr lang="ru-RU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1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rintonic.ru/uploads/images/2016/02/22/img_56cab702938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645024"/>
            <a:ext cx="4607714" cy="302433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dirty="0" smtClean="0"/>
              <a:t>Отгадайте загадку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1"/>
            <a:ext cx="5554960" cy="384502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Там, где строят новый дом,</a:t>
            </a:r>
          </a:p>
          <a:p>
            <a:pPr>
              <a:buNone/>
            </a:pPr>
            <a:r>
              <a:rPr lang="ru-RU" b="1" dirty="0" smtClean="0"/>
              <a:t>Ходит воин со щитом.</a:t>
            </a:r>
          </a:p>
          <a:p>
            <a:pPr>
              <a:buNone/>
            </a:pPr>
            <a:r>
              <a:rPr lang="ru-RU" b="1" dirty="0" smtClean="0"/>
              <a:t>Прогулялся валко, шатко-</a:t>
            </a:r>
          </a:p>
          <a:p>
            <a:pPr>
              <a:buNone/>
            </a:pPr>
            <a:r>
              <a:rPr lang="ru-RU" b="1" dirty="0" smtClean="0"/>
              <a:t>Ровной сделалась площадка.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437112"/>
            <a:ext cx="482453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2060"/>
                </a:solidFill>
              </a:rPr>
              <a:t>бульдозер</a:t>
            </a:r>
            <a:endParaRPr lang="ru-RU" sz="8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Отгадайте загадку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5338936" cy="2116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Речка льётся- мы лежим.</a:t>
            </a:r>
          </a:p>
          <a:p>
            <a:pPr>
              <a:buNone/>
            </a:pPr>
            <a:r>
              <a:rPr lang="ru-RU" sz="3600" b="1" dirty="0" smtClean="0"/>
              <a:t>Лёд на речке- мы бежим!</a:t>
            </a:r>
            <a:endParaRPr lang="ru-RU" sz="3600" b="1" dirty="0"/>
          </a:p>
        </p:txBody>
      </p:sp>
      <p:pic>
        <p:nvPicPr>
          <p:cNvPr id="6146" name="Picture 2" descr="https://arhivurokov.ru/multiurok/9/7/c/97c635661dc91db25ec5b34f13952ad548a66929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3955" y="3068960"/>
            <a:ext cx="4559829" cy="34198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" y="3645024"/>
            <a:ext cx="4042792" cy="15841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002060"/>
                </a:solidFill>
              </a:rPr>
              <a:t>коньки</a:t>
            </a:r>
            <a:endParaRPr lang="ru-RU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33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Отгадайте загадку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050904" cy="23328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Без крыльев, а летит,</a:t>
            </a:r>
          </a:p>
          <a:p>
            <a:pPr>
              <a:buNone/>
            </a:pPr>
            <a:r>
              <a:rPr lang="ru-RU" sz="4000" b="1" dirty="0" smtClean="0"/>
              <a:t>Без языка ,а говорит.</a:t>
            </a:r>
            <a:endParaRPr lang="ru-RU" sz="4000" b="1" dirty="0"/>
          </a:p>
        </p:txBody>
      </p:sp>
      <p:pic>
        <p:nvPicPr>
          <p:cNvPr id="23556" name="Picture 4" descr="http://delovoyslon.ru/kartinki/58c00738c6f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91161"/>
            <a:ext cx="4303665" cy="409016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" y="3789040"/>
            <a:ext cx="4978896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b="1" dirty="0" smtClean="0">
                <a:solidFill>
                  <a:srgbClr val="002060"/>
                </a:solidFill>
              </a:rPr>
              <a:t>письмо</a:t>
            </a:r>
            <a:endParaRPr lang="ru-RU" sz="115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Разделите слова для переноса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6369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rgbClr val="002060"/>
                </a:solidFill>
              </a:rPr>
              <a:t>Будильник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002060"/>
                </a:solidFill>
              </a:rPr>
              <a:t>бульдозер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002060"/>
                </a:solidFill>
              </a:rPr>
              <a:t>коньки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002060"/>
                </a:solidFill>
              </a:rPr>
              <a:t>письмо</a:t>
            </a:r>
            <a:endParaRPr lang="ru-RU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Письмо по диктовку.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5400" b="1" dirty="0" smtClean="0"/>
              <a:t>Вот и весна. По небу плывут облака. Стоят ясные деньки.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- Подчеркните буквы, которые обозначают мягкие согласные звуки.</a:t>
            </a:r>
          </a:p>
          <a:p>
            <a:pPr algn="just">
              <a:buNone/>
            </a:pP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Прочитайте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Была осень.</a:t>
            </a:r>
          </a:p>
          <a:p>
            <a:pPr>
              <a:buNone/>
            </a:pPr>
            <a:r>
              <a:rPr lang="ru-RU" b="1" dirty="0" smtClean="0"/>
              <a:t>В полдень кто- то постучал в дверь.</a:t>
            </a:r>
          </a:p>
          <a:p>
            <a:pPr>
              <a:buNone/>
            </a:pPr>
            <a:r>
              <a:rPr lang="ru-RU" b="1" dirty="0" smtClean="0"/>
              <a:t>Кузьма лежал в постели больной.</a:t>
            </a:r>
          </a:p>
          <a:p>
            <a:pPr>
              <a:buNone/>
            </a:pPr>
            <a:r>
              <a:rPr lang="ru-RU" b="1" dirty="0" smtClean="0"/>
              <a:t>За окном лил дождь.</a:t>
            </a:r>
          </a:p>
          <a:p>
            <a:pPr>
              <a:buNone/>
            </a:pPr>
            <a:r>
              <a:rPr lang="ru-RU" b="1" dirty="0" smtClean="0"/>
              <a:t>Мальчики сняли пальто и прошли в комнату.</a:t>
            </a:r>
          </a:p>
          <a:p>
            <a:pPr>
              <a:buNone/>
            </a:pPr>
            <a:r>
              <a:rPr lang="ru-RU" b="1" dirty="0" smtClean="0"/>
              <a:t>Это пришли друзья.</a:t>
            </a:r>
          </a:p>
          <a:p>
            <a:pPr>
              <a:buNone/>
            </a:pPr>
            <a:r>
              <a:rPr lang="ru-RU" b="1" dirty="0" smtClean="0"/>
              <a:t>Кузьма был рад.</a:t>
            </a: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-Расположите предложения так, чтобы получился  текст.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309772"/>
              </p:ext>
            </p:extLst>
          </p:nvPr>
        </p:nvGraphicFramePr>
        <p:xfrm>
          <a:off x="1763688" y="1129292"/>
          <a:ext cx="6225699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699"/>
              </a:tblGrid>
              <a:tr h="784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Была осень.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В полдень кто- то постучал в дверь.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Кузьма лежал в постели больной.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За окном лил дождь.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Мальчики сняли пальто и прошли в комнату.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Это пришли друзья.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Мальчики сняли пальто и прошли в комнату.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140768" y="1170108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0004" y="2038766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4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60004" y="2804264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40768" y="4439580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6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768" y="5284440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5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40768" y="6113407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40768" y="3594720"/>
            <a:ext cx="64807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0753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Прочитайте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Была осень.</a:t>
            </a:r>
          </a:p>
          <a:p>
            <a:pPr marL="0" indent="0">
              <a:buNone/>
            </a:pPr>
            <a:r>
              <a:rPr lang="ru-RU" b="1" dirty="0"/>
              <a:t>За окном лил дождь.</a:t>
            </a:r>
          </a:p>
          <a:p>
            <a:pPr marL="0" indent="0">
              <a:buNone/>
            </a:pPr>
            <a:r>
              <a:rPr lang="ru-RU" b="1" dirty="0"/>
              <a:t>Кузьма лежал в постели больной.</a:t>
            </a:r>
          </a:p>
          <a:p>
            <a:pPr marL="0" indent="0">
              <a:buNone/>
            </a:pPr>
            <a:r>
              <a:rPr lang="ru-RU" b="1" dirty="0"/>
              <a:t>В полдень кто- то постучал в дверь.</a:t>
            </a:r>
          </a:p>
          <a:p>
            <a:pPr marL="0" indent="0">
              <a:buNone/>
            </a:pPr>
            <a:r>
              <a:rPr lang="ru-RU" b="1" dirty="0"/>
              <a:t>Это пришли друзья.</a:t>
            </a:r>
          </a:p>
          <a:p>
            <a:pPr marL="0" indent="0">
              <a:buNone/>
            </a:pPr>
            <a:r>
              <a:rPr lang="ru-RU" b="1" dirty="0"/>
              <a:t>Мальчики сняли пальто и прошли в комнату.</a:t>
            </a:r>
          </a:p>
          <a:p>
            <a:pPr marL="0" indent="0">
              <a:buNone/>
            </a:pPr>
            <a:r>
              <a:rPr lang="ru-RU" b="1" dirty="0"/>
              <a:t>Мальчики сняли пальто и прошли в комнату.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B050"/>
                </a:solidFill>
              </a:rPr>
              <a:t>Назовите главную мысль текста.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Придумайте заголовок к тексту.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9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239</Words>
  <Application>Microsoft Office PowerPoint</Application>
  <PresentationFormat>Экран (4:3)</PresentationFormat>
  <Paragraphs>62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Восстановление текста с нарушенным  порядком предложений</vt:lpstr>
      <vt:lpstr>Отгадайте загадку:</vt:lpstr>
      <vt:lpstr>Отгадайте загадку</vt:lpstr>
      <vt:lpstr>Отгадайте загадку</vt:lpstr>
      <vt:lpstr>Отгадайте загадку</vt:lpstr>
      <vt:lpstr>Разделите слова для переноса</vt:lpstr>
      <vt:lpstr>Письмо по диктовку.</vt:lpstr>
      <vt:lpstr>Прочитайте</vt:lpstr>
      <vt:lpstr>Презентация PowerPoint</vt:lpstr>
      <vt:lpstr>Прочитайте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Рафаэль</cp:lastModifiedBy>
  <cp:revision>28</cp:revision>
  <dcterms:created xsi:type="dcterms:W3CDTF">2015-08-21T14:17:06Z</dcterms:created>
  <dcterms:modified xsi:type="dcterms:W3CDTF">2020-04-27T15:44:45Z</dcterms:modified>
</cp:coreProperties>
</file>