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28"/>
  </p:notesMasterIdLst>
  <p:sldIdLst>
    <p:sldId id="317" r:id="rId2"/>
    <p:sldId id="261" r:id="rId3"/>
    <p:sldId id="318" r:id="rId4"/>
    <p:sldId id="265" r:id="rId5"/>
    <p:sldId id="311" r:id="rId6"/>
    <p:sldId id="290" r:id="rId7"/>
    <p:sldId id="268" r:id="rId8"/>
    <p:sldId id="319" r:id="rId9"/>
    <p:sldId id="269" r:id="rId10"/>
    <p:sldId id="320" r:id="rId11"/>
    <p:sldId id="270" r:id="rId12"/>
    <p:sldId id="321" r:id="rId13"/>
    <p:sldId id="271" r:id="rId14"/>
    <p:sldId id="272" r:id="rId15"/>
    <p:sldId id="322" r:id="rId16"/>
    <p:sldId id="273" r:id="rId17"/>
    <p:sldId id="323" r:id="rId18"/>
    <p:sldId id="314" r:id="rId19"/>
    <p:sldId id="286" r:id="rId20"/>
    <p:sldId id="304" r:id="rId21"/>
    <p:sldId id="306" r:id="rId22"/>
    <p:sldId id="308" r:id="rId23"/>
    <p:sldId id="309" r:id="rId24"/>
    <p:sldId id="325" r:id="rId25"/>
    <p:sldId id="326" r:id="rId26"/>
    <p:sldId id="32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4A19F-D124-46BA-913C-89EDBE0F1E25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B7911-4109-4523-81AE-57D952F65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13" name="chimes.wav"/>
          </p:stSnd>
        </p:sndAc>
      </p:transition>
    </mc:Choice>
    <mc:Fallback xmlns="">
      <p:transition spd="slow">
        <p:pull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5" Type="http://schemas.openxmlformats.org/officeDocument/2006/relationships/image" Target="../media/image11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Шигырьне</a:t>
            </a:r>
            <a:r>
              <a:rPr lang="ru-RU" dirty="0" smtClean="0"/>
              <a:t> </a:t>
            </a:r>
            <a:r>
              <a:rPr lang="ru-RU" dirty="0" err="1" smtClean="0"/>
              <a:t>укыгыз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Боз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эм кар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эреде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Сулар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йогерде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Елап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елгалар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Яшьлэр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тугелде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Коннэр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озая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Тоннэр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кыскара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кайсы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Я,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эйтеп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кара?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Кончилось время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Снега и льда.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Берег реки затопляет вода.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День удлиняется,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Ночь убывает.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Как это время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Скажи, называют?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Г.Тукай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9964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Тук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069" y="3860006"/>
            <a:ext cx="2233613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обложкак су анас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68" y="2057400"/>
            <a:ext cx="180022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обложка к шурал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48" y="960870"/>
            <a:ext cx="1657350" cy="126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Стихи, поэмы, сказ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0" y="4038600"/>
            <a:ext cx="110013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Мальчик с дудуочкой Г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48" y="1752600"/>
            <a:ext cx="1098550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 descr="Габдулла Тукай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4" y="63138"/>
            <a:ext cx="403860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Сказак о козе и баране тукай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89" y="2818892"/>
            <a:ext cx="1149350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Под влиянием стихов тукая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48" y="4823975"/>
            <a:ext cx="1144588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98" y="5105400"/>
            <a:ext cx="6273800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06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Габдулла</a:t>
            </a:r>
            <a:r>
              <a:rPr lang="ru-RU" sz="4400" b="1" dirty="0">
                <a:latin typeface="+mj-lt"/>
                <a:cs typeface="Times New Roman" pitchFamily="18" charset="0"/>
              </a:rPr>
              <a:t> Тукай-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куренекле</a:t>
            </a:r>
            <a:r>
              <a:rPr lang="ru-RU" sz="4400" b="1" dirty="0">
                <a:latin typeface="+mj-lt"/>
                <a:cs typeface="Times New Roman" pitchFamily="18" charset="0"/>
              </a:rPr>
              <a:t> татар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шагыйре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. </a:t>
            </a:r>
            <a:r>
              <a:rPr lang="ru-RU" sz="4400" b="1" dirty="0" err="1" smtClean="0">
                <a:latin typeface="+mj-lt"/>
                <a:cs typeface="Times New Roman" pitchFamily="18" charset="0"/>
              </a:rPr>
              <a:t>Ул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 1886нчы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елнын</a:t>
            </a:r>
            <a:r>
              <a:rPr lang="ru-RU" sz="4400" b="1" dirty="0">
                <a:latin typeface="+mj-lt"/>
                <a:cs typeface="Times New Roman" pitchFamily="18" charset="0"/>
              </a:rPr>
              <a:t> 26нчы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апрелендэ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туа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. </a:t>
            </a:r>
            <a:r>
              <a:rPr lang="ru-RU" sz="4400" b="1" dirty="0" err="1" smtClean="0">
                <a:latin typeface="+mj-lt"/>
                <a:cs typeface="Times New Roman" pitchFamily="18" charset="0"/>
              </a:rPr>
              <a:t>Кечкенэ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Габдулла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бик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тиз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ятим</a:t>
            </a:r>
            <a:r>
              <a:rPr lang="ru-RU" sz="4400" b="1" dirty="0">
                <a:latin typeface="+mj-lt"/>
                <a:cs typeface="Times New Roman" pitchFamily="18" charset="0"/>
              </a:rPr>
              <a:t> кала.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Ул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торле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гаилэлэрдэ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усэ</a:t>
            </a:r>
            <a:r>
              <a:rPr lang="ru-RU" sz="4400" b="1" dirty="0">
                <a:latin typeface="+mj-lt"/>
                <a:cs typeface="Times New Roman" pitchFamily="18" charset="0"/>
              </a:rPr>
              <a:t>.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Г.Тукай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укырга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ярата</a:t>
            </a:r>
            <a:r>
              <a:rPr lang="ru-RU" sz="4400" b="1" dirty="0">
                <a:latin typeface="+mj-lt"/>
                <a:cs typeface="Times New Roman" pitchFamily="18" charset="0"/>
              </a:rPr>
              <a:t>,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яхшы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укый</a:t>
            </a:r>
            <a:r>
              <a:rPr lang="ru-RU" sz="4400" b="1" dirty="0">
                <a:latin typeface="+mj-lt"/>
                <a:cs typeface="Times New Roman" pitchFamily="18" charset="0"/>
              </a:rPr>
              <a:t>,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шигырьлэр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яза</a:t>
            </a:r>
            <a:r>
              <a:rPr lang="ru-RU" sz="4400" b="1" dirty="0">
                <a:latin typeface="+mj-lt"/>
                <a:cs typeface="Times New Roman" pitchFamily="18" charset="0"/>
              </a:rPr>
              <a:t>.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Анын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балалар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очен</a:t>
            </a:r>
            <a:r>
              <a:rPr lang="ru-RU" sz="4400" b="1" dirty="0">
                <a:latin typeface="+mj-lt"/>
                <a:cs typeface="Times New Roman" pitchFamily="18" charset="0"/>
              </a:rPr>
              <a:t> «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Кэжэ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белэн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сарык</a:t>
            </a:r>
            <a:r>
              <a:rPr lang="ru-RU" sz="4400" b="1" dirty="0">
                <a:latin typeface="+mj-lt"/>
                <a:cs typeface="Times New Roman" pitchFamily="18" charset="0"/>
              </a:rPr>
              <a:t>», «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Шурэле</a:t>
            </a:r>
            <a:r>
              <a:rPr lang="ru-RU" sz="4400" b="1" dirty="0">
                <a:latin typeface="+mj-lt"/>
                <a:cs typeface="Times New Roman" pitchFamily="18" charset="0"/>
              </a:rPr>
              <a:t>», «Су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анасы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»  </a:t>
            </a:r>
            <a:r>
              <a:rPr lang="ru-RU" sz="4400" b="1" dirty="0" err="1" smtClean="0">
                <a:latin typeface="+mj-lt"/>
                <a:cs typeface="Times New Roman" pitchFamily="18" charset="0"/>
              </a:rPr>
              <a:t>экиятлэре</a:t>
            </a:r>
            <a:r>
              <a:rPr lang="ru-RU" sz="4400" b="1" dirty="0">
                <a:latin typeface="+mj-lt"/>
                <a:cs typeface="Times New Roman" pitchFamily="18" charset="0"/>
              </a:rPr>
              <a:t>, «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Куркак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куян</a:t>
            </a:r>
            <a:r>
              <a:rPr lang="ru-RU" sz="4400" b="1" dirty="0">
                <a:latin typeface="+mj-lt"/>
                <a:cs typeface="Times New Roman" pitchFamily="18" charset="0"/>
              </a:rPr>
              <a:t>», «Бала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белэн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кубэлэк</a:t>
            </a:r>
            <a:r>
              <a:rPr lang="ru-RU" sz="4400" b="1" dirty="0">
                <a:latin typeface="+mj-lt"/>
                <a:cs typeface="Times New Roman" pitchFamily="18" charset="0"/>
              </a:rPr>
              <a:t>», «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Туган</a:t>
            </a:r>
            <a:r>
              <a:rPr lang="ru-RU" sz="4400" b="1" dirty="0">
                <a:latin typeface="+mj-lt"/>
                <a:cs typeface="Times New Roman" pitchFamily="18" charset="0"/>
              </a:rPr>
              <a:t> тел», «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Кызыклы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шэкерт</a:t>
            </a:r>
            <a:r>
              <a:rPr lang="ru-RU" sz="4400" b="1" dirty="0">
                <a:latin typeface="+mj-lt"/>
                <a:cs typeface="Times New Roman" pitchFamily="18" charset="0"/>
              </a:rPr>
              <a:t>»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кебек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шигырьлэре</a:t>
            </a:r>
            <a:r>
              <a:rPr lang="ru-RU" sz="4400" b="1" dirty="0">
                <a:latin typeface="+mj-lt"/>
                <a:cs typeface="Times New Roman" pitchFamily="18" charset="0"/>
              </a:rPr>
              <a:t> бар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. </a:t>
            </a:r>
            <a:r>
              <a:rPr lang="ru-RU" sz="4400" b="1" dirty="0" err="1" smtClean="0">
                <a:latin typeface="+mj-lt"/>
                <a:cs typeface="Times New Roman" pitchFamily="18" charset="0"/>
              </a:rPr>
              <a:t>Лэкин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Г.Тукай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бик</a:t>
            </a:r>
            <a:r>
              <a:rPr lang="ru-RU" sz="4400" b="1" dirty="0">
                <a:latin typeface="+mj-lt"/>
                <a:cs typeface="Times New Roman" pitchFamily="18" charset="0"/>
              </a:rPr>
              <a:t> аз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яши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. Бары </a:t>
            </a:r>
            <a:r>
              <a:rPr lang="ru-RU" sz="4400" b="1" dirty="0">
                <a:latin typeface="+mj-lt"/>
                <a:cs typeface="Times New Roman" pitchFamily="18" charset="0"/>
              </a:rPr>
              <a:t>27 ел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. 1913нче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елнын</a:t>
            </a:r>
            <a:r>
              <a:rPr lang="ru-RU" sz="4400" b="1" dirty="0">
                <a:latin typeface="+mj-lt"/>
                <a:cs typeface="Times New Roman" pitchFamily="18" charset="0"/>
              </a:rPr>
              <a:t> 15нче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апрелендэ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авырып</a:t>
            </a:r>
            <a:r>
              <a:rPr lang="ru-RU" sz="4400" b="1" dirty="0">
                <a:latin typeface="+mj-lt"/>
                <a:cs typeface="Times New Roman" pitchFamily="18" charset="0"/>
              </a:rPr>
              <a:t> </a:t>
            </a:r>
            <a:r>
              <a:rPr lang="ru-RU" sz="4400" b="1" dirty="0" err="1">
                <a:latin typeface="+mj-lt"/>
                <a:cs typeface="Times New Roman" pitchFamily="18" charset="0"/>
              </a:rPr>
              <a:t>улэ</a:t>
            </a:r>
            <a:r>
              <a:rPr lang="ru-RU" sz="4400" b="1" dirty="0">
                <a:latin typeface="+mj-lt"/>
                <a:cs typeface="Times New Roman" pitchFamily="18" charset="0"/>
              </a:rPr>
              <a:t>.</a:t>
            </a:r>
          </a:p>
          <a:p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Г.Тукай</a:t>
            </a:r>
            <a:r>
              <a:rPr lang="ru-RU" dirty="0" smtClean="0"/>
              <a:t> </a:t>
            </a:r>
            <a:r>
              <a:rPr lang="ru-RU" dirty="0" err="1" smtClean="0"/>
              <a:t>турында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40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Куренекле</a:t>
            </a:r>
            <a:r>
              <a:rPr lang="ru-RU" sz="36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-известный</a:t>
            </a:r>
          </a:p>
          <a:p>
            <a:pPr marL="0" indent="0">
              <a:buNone/>
            </a:pPr>
            <a:r>
              <a:rPr lang="ru-RU" sz="36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6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Т</a:t>
            </a: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уа</a:t>
            </a:r>
            <a:r>
              <a:rPr lang="ru-RU" sz="36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-рождается</a:t>
            </a:r>
          </a:p>
          <a:p>
            <a:pPr marL="0" indent="0">
              <a:buNone/>
            </a:pP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Ятим</a:t>
            </a:r>
            <a:r>
              <a:rPr lang="ru-RU" sz="36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кала-остается </a:t>
            </a: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сиратой</a:t>
            </a:r>
            <a:endParaRPr lang="ru-RU" sz="3600" b="1" i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Шагыйрь</a:t>
            </a:r>
            <a:r>
              <a:rPr lang="ru-RU" sz="36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-поэт</a:t>
            </a:r>
          </a:p>
          <a:p>
            <a:pPr marL="0" indent="0">
              <a:buNone/>
            </a:pPr>
            <a:r>
              <a:rPr lang="ru-RU" sz="3600" b="1" i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Шигырь</a:t>
            </a:r>
            <a:r>
              <a:rPr lang="ru-RU" sz="36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-стихотворение</a:t>
            </a:r>
            <a:endParaRPr lang="ru-RU" sz="3600" b="1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Сузлек</a:t>
            </a:r>
            <a:r>
              <a:rPr lang="ru-RU" dirty="0" smtClean="0"/>
              <a:t> </a:t>
            </a:r>
            <a:r>
              <a:rPr lang="ru-RU" dirty="0" err="1" smtClean="0"/>
              <a:t>остендэ</a:t>
            </a:r>
            <a:r>
              <a:rPr lang="ru-RU" dirty="0" smtClean="0"/>
              <a:t> </a:t>
            </a:r>
            <a:r>
              <a:rPr lang="ru-RU" dirty="0" err="1" smtClean="0"/>
              <a:t>эш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08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sz="3600" b="1" i="1" dirty="0" smtClean="0"/>
              <a:t>1. </a:t>
            </a:r>
            <a:r>
              <a:rPr lang="ru-RU" sz="3600" b="1" i="1" dirty="0" err="1" smtClean="0"/>
              <a:t>Габдулла</a:t>
            </a:r>
            <a:r>
              <a:rPr lang="ru-RU" sz="3600" b="1" i="1" dirty="0" smtClean="0"/>
              <a:t> Тукай-известный татарский  поэт.</a:t>
            </a:r>
          </a:p>
          <a:p>
            <a:pPr marL="0" indent="0">
              <a:buNone/>
            </a:pPr>
            <a:r>
              <a:rPr lang="ru-RU" sz="3600" b="1" i="1" dirty="0"/>
              <a:t> </a:t>
            </a:r>
            <a:r>
              <a:rPr lang="ru-RU" sz="3600" b="1" i="1" dirty="0" smtClean="0"/>
              <a:t>      2. </a:t>
            </a:r>
            <a:r>
              <a:rPr lang="ru-RU" sz="3600" b="1" i="1" dirty="0" err="1" smtClean="0"/>
              <a:t>Габдулла</a:t>
            </a:r>
            <a:r>
              <a:rPr lang="ru-RU" sz="3600" b="1" i="1" dirty="0" smtClean="0"/>
              <a:t> Тукай написал много стихов для детей.</a:t>
            </a:r>
          </a:p>
          <a:p>
            <a:pPr marL="0" indent="0">
              <a:buNone/>
            </a:pPr>
            <a:r>
              <a:rPr lang="ru-RU" sz="3600" b="1" i="1" dirty="0"/>
              <a:t> </a:t>
            </a:r>
            <a:r>
              <a:rPr lang="ru-RU" sz="3600" b="1" i="1" dirty="0" smtClean="0"/>
              <a:t>      3. Мы любим стихи Тукая.</a:t>
            </a:r>
            <a:endParaRPr lang="ru-RU" sz="3600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Жомлэлэрне</a:t>
            </a:r>
            <a:r>
              <a:rPr lang="ru-RU" dirty="0" smtClean="0"/>
              <a:t> </a:t>
            </a:r>
            <a:r>
              <a:rPr lang="ru-RU" dirty="0" err="1" smtClean="0"/>
              <a:t>тэржемэ</a:t>
            </a:r>
            <a:r>
              <a:rPr lang="ru-RU" dirty="0" smtClean="0"/>
              <a:t> </a:t>
            </a:r>
            <a:r>
              <a:rPr lang="ru-RU" dirty="0" err="1" smtClean="0"/>
              <a:t>итегез</a:t>
            </a:r>
            <a:r>
              <a:rPr lang="ru-RU" dirty="0" smtClean="0"/>
              <a:t> 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898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Безнен</a:t>
            </a:r>
            <a:r>
              <a:rPr lang="ru-RU" dirty="0" smtClean="0"/>
              <a:t> </a:t>
            </a:r>
            <a:r>
              <a:rPr lang="ru-RU" dirty="0" err="1" smtClean="0"/>
              <a:t>гаилэ</a:t>
            </a:r>
            <a:r>
              <a:rPr lang="ru-RU" dirty="0" smtClean="0"/>
              <a:t>» </a:t>
            </a:r>
            <a:r>
              <a:rPr lang="ru-RU" dirty="0" err="1" smtClean="0"/>
              <a:t>шигырен</a:t>
            </a:r>
            <a:r>
              <a:rPr lang="ru-RU" dirty="0" smtClean="0"/>
              <a:t> </a:t>
            </a:r>
            <a:r>
              <a:rPr lang="ru-RU" dirty="0" err="1" smtClean="0"/>
              <a:t>тынлагыз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3" name="Шигырь - Безнең гаилә. Г.Тукай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4" name="chimes.wav"/>
          </p:stSnd>
        </p:sndAc>
      </p:transition>
    </mc:Choice>
    <mc:Fallback xmlns="">
      <p:transition spd="slow">
        <p:pull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5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Балалар</a:t>
            </a:r>
            <a:r>
              <a:rPr lang="ru-RU" dirty="0" smtClean="0"/>
              <a:t> </a:t>
            </a:r>
            <a:r>
              <a:rPr lang="ru-RU" dirty="0" err="1" smtClean="0"/>
              <a:t>очен</a:t>
            </a:r>
            <a:r>
              <a:rPr lang="ru-RU" dirty="0" smtClean="0"/>
              <a:t> </a:t>
            </a:r>
            <a:r>
              <a:rPr lang="ru-RU" dirty="0" err="1" smtClean="0"/>
              <a:t>язган</a:t>
            </a:r>
            <a:r>
              <a:rPr lang="ru-RU" dirty="0" smtClean="0"/>
              <a:t> </a:t>
            </a:r>
            <a:r>
              <a:rPr lang="ru-RU" dirty="0" err="1" smtClean="0"/>
              <a:t>эсэрлэре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086876" y="2679700"/>
            <a:ext cx="3001497" cy="344646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sz="4000" dirty="0" err="1" smtClean="0">
                <a:solidFill>
                  <a:schemeClr val="bg2">
                    <a:lumMod val="75000"/>
                  </a:schemeClr>
                </a:solidFill>
                <a:hlinkClick r:id="" action="ppaction://hlinkshowjump?jump=nextslide"/>
              </a:rPr>
              <a:t>Кэжэ</a:t>
            </a:r>
            <a:r>
              <a:rPr lang="ru-RU" sz="4000" dirty="0" smtClean="0"/>
              <a:t> </a:t>
            </a:r>
            <a:r>
              <a:rPr lang="ru-RU" sz="4000" dirty="0" err="1" smtClean="0"/>
              <a:t>белэн</a:t>
            </a:r>
            <a:r>
              <a:rPr lang="ru-RU" sz="4000" dirty="0" smtClean="0"/>
              <a:t>…?</a:t>
            </a:r>
          </a:p>
        </p:txBody>
      </p:sp>
    </p:spTree>
    <p:extLst>
      <p:ext uri="{BB962C8B-B14F-4D97-AF65-F5344CB8AC3E}">
        <p14:creationId xmlns:p14="http://schemas.microsoft.com/office/powerpoint/2010/main" val="313588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err="1" smtClean="0">
                <a:hlinkClick r:id="" action="ppaction://hlinkshowjump?jump=nextslide"/>
              </a:rPr>
              <a:t>Кэжэ</a:t>
            </a:r>
            <a:r>
              <a:rPr lang="ru-RU" sz="4800" dirty="0" smtClean="0"/>
              <a:t> </a:t>
            </a:r>
            <a:r>
              <a:rPr lang="ru-RU" sz="4800" dirty="0" err="1"/>
              <a:t>белэн</a:t>
            </a:r>
            <a:r>
              <a:rPr lang="ru-RU" sz="4800" dirty="0"/>
              <a:t> </a:t>
            </a:r>
            <a:r>
              <a:rPr lang="ru-RU" sz="4800" dirty="0" err="1" smtClean="0"/>
              <a:t>сарык</a:t>
            </a:r>
            <a:endParaRPr lang="ru-RU" sz="4800" dirty="0" smtClean="0"/>
          </a:p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dirty="0" smtClean="0"/>
              <a:t>          (</a:t>
            </a:r>
            <a:r>
              <a:rPr lang="ru-RU" sz="4800" dirty="0"/>
              <a:t>Коза и баран)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23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шигырь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76275" y="2994568"/>
            <a:ext cx="3822700" cy="2816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sz="4000" dirty="0" smtClean="0"/>
              <a:t>Гали </a:t>
            </a:r>
            <a:r>
              <a:rPr lang="ru-RU" sz="4000" dirty="0" err="1" smtClean="0"/>
              <a:t>белэн</a:t>
            </a:r>
            <a:r>
              <a:rPr lang="ru-RU" sz="4000" dirty="0" smtClean="0"/>
              <a:t>…?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0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Гали </a:t>
            </a:r>
            <a:r>
              <a:rPr lang="ru-RU" sz="4000" dirty="0" err="1"/>
              <a:t>белэн</a:t>
            </a:r>
            <a:r>
              <a:rPr lang="ru-RU" sz="4000" dirty="0"/>
              <a:t> </a:t>
            </a:r>
            <a:r>
              <a:rPr lang="ru-RU" sz="4000" dirty="0" err="1" smtClean="0"/>
              <a:t>кэжэ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(</a:t>
            </a:r>
            <a:r>
              <a:rPr lang="ru-RU" sz="4000" dirty="0"/>
              <a:t>Гали и коза)</a:t>
            </a:r>
          </a:p>
          <a:p>
            <a:pPr marL="0" indent="0">
              <a:buNone/>
            </a:pP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3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экият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5400" dirty="0"/>
              <a:t> </a:t>
            </a:r>
            <a:r>
              <a:rPr lang="ru-RU" sz="5400" dirty="0" smtClean="0"/>
              <a:t>      Су…?</a:t>
            </a:r>
          </a:p>
        </p:txBody>
      </p:sp>
      <p:pic>
        <p:nvPicPr>
          <p:cNvPr id="5" name="Объект 4" descr="Рисунок3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5226127" y="2679700"/>
            <a:ext cx="2660496" cy="3446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897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</a:t>
            </a:r>
            <a:r>
              <a:rPr lang="ru-RU" sz="4800" dirty="0" smtClean="0"/>
              <a:t>Су </a:t>
            </a:r>
            <a:r>
              <a:rPr lang="ru-RU" sz="4800" dirty="0" err="1"/>
              <a:t>анасы</a:t>
            </a:r>
            <a:endParaRPr lang="ru-RU" sz="4800" dirty="0"/>
          </a:p>
          <a:p>
            <a:pPr marL="0" indent="0">
              <a:buNone/>
            </a:pPr>
            <a:r>
              <a:rPr lang="ru-RU" sz="4800" dirty="0"/>
              <a:t>    </a:t>
            </a:r>
            <a:r>
              <a:rPr lang="ru-RU" sz="4800" dirty="0" smtClean="0"/>
              <a:t>         (</a:t>
            </a:r>
            <a:r>
              <a:rPr lang="ru-RU" sz="4800" dirty="0"/>
              <a:t>Водяная)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8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экият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5" name="Содержимое 3" descr="http://kitaphane.tatar.ru/file/tuk_36.jpg"/>
          <p:cNvPicPr>
            <a:picLocks noGrp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76274" y="1196752"/>
            <a:ext cx="800018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98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шигырь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4000" dirty="0" smtClean="0"/>
              <a:t>   «</a:t>
            </a:r>
            <a:r>
              <a:rPr lang="ru-RU" sz="4000" dirty="0" err="1" smtClean="0"/>
              <a:t>Кызыклы</a:t>
            </a:r>
            <a:r>
              <a:rPr lang="ru-RU" sz="4000" dirty="0" smtClean="0"/>
              <a:t> …?»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5" name="Picture 2" descr="C:\Documents and Settings\Эльмир\Мои документы\Мои рисунки\2009-03-02\Scan1000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91394" y="2679700"/>
            <a:ext cx="2729961" cy="344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56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dirty="0" smtClean="0"/>
              <a:t>       «</a:t>
            </a:r>
            <a:r>
              <a:rPr lang="ru-RU" sz="4400" dirty="0" err="1"/>
              <a:t>Кызыклы</a:t>
            </a:r>
            <a:r>
              <a:rPr lang="ru-RU" sz="4400" dirty="0"/>
              <a:t> </a:t>
            </a:r>
            <a:r>
              <a:rPr lang="ru-RU" sz="4400" dirty="0" err="1"/>
              <a:t>шэкерт</a:t>
            </a:r>
            <a:r>
              <a:rPr lang="ru-RU" sz="4400" dirty="0"/>
              <a:t>»</a:t>
            </a:r>
          </a:p>
          <a:p>
            <a:pPr marL="0" indent="0">
              <a:buNone/>
            </a:pPr>
            <a:r>
              <a:rPr lang="ru-RU" sz="4400" dirty="0" smtClean="0"/>
              <a:t>         (</a:t>
            </a:r>
            <a:r>
              <a:rPr lang="ru-RU" sz="4400" dirty="0"/>
              <a:t>Забавный ученик)</a:t>
            </a:r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dirty="0"/>
              <a:t>  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4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шигырь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5" name="Объект 4" descr="bk03b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676275" y="2873851"/>
            <a:ext cx="3822700" cy="305816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4000" dirty="0" smtClean="0"/>
              <a:t>«Бала </a:t>
            </a:r>
            <a:r>
              <a:rPr lang="ru-RU" sz="4000" dirty="0" err="1" smtClean="0"/>
              <a:t>белэн</a:t>
            </a:r>
            <a:r>
              <a:rPr lang="ru-RU" sz="4000" dirty="0" smtClean="0"/>
              <a:t> …?»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65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dirty="0" smtClean="0"/>
              <a:t>      «</a:t>
            </a:r>
            <a:r>
              <a:rPr lang="ru-RU" sz="4400" dirty="0"/>
              <a:t>Бала </a:t>
            </a:r>
            <a:r>
              <a:rPr lang="ru-RU" sz="4400" dirty="0" err="1"/>
              <a:t>белэн</a:t>
            </a:r>
            <a:r>
              <a:rPr lang="ru-RU" sz="4400" dirty="0"/>
              <a:t> </a:t>
            </a:r>
            <a:r>
              <a:rPr lang="ru-RU" sz="4400" dirty="0" err="1"/>
              <a:t>кубэлэк</a:t>
            </a:r>
            <a:r>
              <a:rPr lang="ru-RU" sz="4400" dirty="0"/>
              <a:t>»</a:t>
            </a:r>
          </a:p>
          <a:p>
            <a:pPr marL="0" indent="0">
              <a:buNone/>
            </a:pPr>
            <a:r>
              <a:rPr lang="ru-RU" sz="4400" dirty="0" smtClean="0"/>
              <a:t>      (Малыш </a:t>
            </a:r>
            <a:r>
              <a:rPr lang="ru-RU" sz="4400" dirty="0"/>
              <a:t>и мотылек)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04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Вставьте пропущенные окончания: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 smtClean="0"/>
              <a:t>1. </a:t>
            </a:r>
            <a:r>
              <a:rPr lang="ru-RU" sz="2000" b="1" i="1" dirty="0" err="1" smtClean="0"/>
              <a:t>Габдулла</a:t>
            </a:r>
            <a:r>
              <a:rPr lang="ru-RU" sz="2000" b="1" i="1" dirty="0" smtClean="0"/>
              <a:t> Тукай </a:t>
            </a:r>
            <a:r>
              <a:rPr lang="ru-RU" sz="2000" b="1" i="1" dirty="0" err="1" smtClean="0"/>
              <a:t>Кушлавыч</a:t>
            </a:r>
            <a:r>
              <a:rPr lang="ru-RU" sz="2000" b="1" i="1" dirty="0" smtClean="0"/>
              <a:t> …(</a:t>
            </a:r>
            <a:r>
              <a:rPr lang="ru-RU" sz="2000" b="1" i="1" dirty="0" err="1" smtClean="0"/>
              <a:t>кайда</a:t>
            </a:r>
            <a:r>
              <a:rPr lang="ru-RU" sz="2000" b="1" i="1" dirty="0" smtClean="0"/>
              <a:t>?) </a:t>
            </a:r>
            <a:r>
              <a:rPr lang="ru-RU" sz="2000" b="1" i="1" dirty="0" err="1" smtClean="0"/>
              <a:t>туган</a:t>
            </a:r>
            <a:r>
              <a:rPr lang="ru-RU" sz="2000" b="1" i="1" dirty="0" smtClean="0"/>
              <a:t>.</a:t>
            </a:r>
          </a:p>
          <a:p>
            <a:pPr marL="0" indent="0">
              <a:buNone/>
            </a:pPr>
            <a:r>
              <a:rPr lang="ru-RU" sz="2000" b="1" i="1" dirty="0" smtClean="0"/>
              <a:t>2. </a:t>
            </a:r>
            <a:r>
              <a:rPr lang="ru-RU" sz="2000" b="1" i="1" dirty="0" err="1" smtClean="0"/>
              <a:t>Ул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кечкенэ</a:t>
            </a:r>
            <a:r>
              <a:rPr lang="ru-RU" sz="2000" b="1" i="1" dirty="0" smtClean="0"/>
              <a:t> …(</a:t>
            </a:r>
            <a:r>
              <a:rPr lang="ru-RU" sz="2000" b="1" i="1" dirty="0" err="1" smtClean="0"/>
              <a:t>кайчаннан</a:t>
            </a:r>
            <a:r>
              <a:rPr lang="ru-RU" sz="2000" b="1" i="1" dirty="0" smtClean="0"/>
              <a:t>?) </a:t>
            </a:r>
            <a:r>
              <a:rPr lang="ru-RU" sz="2000" b="1" i="1" dirty="0" err="1" smtClean="0"/>
              <a:t>ятим</a:t>
            </a:r>
            <a:r>
              <a:rPr lang="ru-RU" sz="2000" b="1" i="1" dirty="0" smtClean="0"/>
              <a:t> калган.</a:t>
            </a:r>
          </a:p>
          <a:p>
            <a:pPr marL="0" indent="0">
              <a:buNone/>
            </a:pPr>
            <a:r>
              <a:rPr lang="ru-RU" sz="2000" b="1" i="1" dirty="0" smtClean="0"/>
              <a:t>3. Тукай 27 ел </a:t>
            </a:r>
            <a:r>
              <a:rPr lang="ru-RU" sz="2000" b="1" i="1" dirty="0" err="1" smtClean="0"/>
              <a:t>гына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яшэ</a:t>
            </a:r>
            <a:r>
              <a:rPr lang="ru-RU" sz="2000" b="1" i="1" dirty="0" smtClean="0"/>
              <a:t>- …(</a:t>
            </a:r>
            <a:r>
              <a:rPr lang="ru-RU" sz="2000" b="1" i="1" dirty="0" err="1" smtClean="0"/>
              <a:t>нишлэгэн</a:t>
            </a:r>
            <a:r>
              <a:rPr lang="ru-RU" sz="2000" b="1" i="1" dirty="0" smtClean="0"/>
              <a:t>?) .</a:t>
            </a:r>
          </a:p>
          <a:p>
            <a:pPr marL="0" indent="0">
              <a:buNone/>
            </a:pPr>
            <a:r>
              <a:rPr lang="ru-RU" sz="2000" b="1" i="1" dirty="0" smtClean="0"/>
              <a:t>4. </a:t>
            </a:r>
            <a:r>
              <a:rPr lang="ru-RU" sz="2000" b="1" i="1" dirty="0" err="1" smtClean="0"/>
              <a:t>Шагыйрь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бик</a:t>
            </a:r>
            <a:r>
              <a:rPr lang="ru-RU" sz="2000" b="1" i="1" dirty="0" smtClean="0"/>
              <a:t> куп </a:t>
            </a:r>
            <a:r>
              <a:rPr lang="ru-RU" sz="2000" b="1" i="1" dirty="0" err="1" smtClean="0"/>
              <a:t>шигырь</a:t>
            </a:r>
            <a:r>
              <a:rPr lang="ru-RU" sz="2000" b="1" i="1" dirty="0" smtClean="0"/>
              <a:t>…(</a:t>
            </a:r>
            <a:r>
              <a:rPr lang="ru-RU" sz="2000" b="1" i="1" dirty="0" err="1" smtClean="0"/>
              <a:t>нэрсэлэр</a:t>
            </a:r>
            <a:r>
              <a:rPr lang="ru-RU" sz="2000" b="1" i="1" dirty="0" smtClean="0"/>
              <a:t>?) </a:t>
            </a:r>
            <a:r>
              <a:rPr lang="ru-RU" sz="2000" b="1" i="1" dirty="0" err="1" smtClean="0"/>
              <a:t>язган</a:t>
            </a:r>
            <a:r>
              <a:rPr lang="ru-RU" sz="2000" b="1" i="1" dirty="0" smtClean="0"/>
              <a:t>.</a:t>
            </a:r>
          </a:p>
          <a:p>
            <a:pPr marL="0" indent="0">
              <a:buNone/>
            </a:pPr>
            <a:r>
              <a:rPr lang="ru-RU" sz="2000" b="1" i="1" dirty="0" smtClean="0"/>
              <a:t>5. Казан …(</a:t>
            </a:r>
            <a:r>
              <a:rPr lang="ru-RU" sz="2000" b="1" i="1" dirty="0" err="1" smtClean="0"/>
              <a:t>кайда</a:t>
            </a:r>
            <a:r>
              <a:rPr lang="ru-RU" sz="2000" b="1" i="1" dirty="0" smtClean="0"/>
              <a:t>?) ел </a:t>
            </a:r>
            <a:r>
              <a:rPr lang="ru-RU" sz="2000" b="1" i="1" dirty="0" err="1" smtClean="0"/>
              <a:t>саен</a:t>
            </a:r>
            <a:r>
              <a:rPr lang="ru-RU" sz="2000" b="1" i="1" dirty="0" smtClean="0"/>
              <a:t> 26нчы </a:t>
            </a:r>
            <a:r>
              <a:rPr lang="ru-RU" sz="2000" b="1" i="1" dirty="0" err="1" smtClean="0"/>
              <a:t>апрельдэ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шигырь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бэйрэме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уткэрелэ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-</a:t>
            </a:r>
            <a:r>
              <a:rPr lang="ru-RU" dirty="0" err="1" smtClean="0"/>
              <a:t>гэн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-да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-та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-</a:t>
            </a:r>
            <a:r>
              <a:rPr lang="ru-RU" dirty="0" err="1" smtClean="0"/>
              <a:t>дэн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-</a:t>
            </a:r>
            <a:r>
              <a:rPr lang="ru-RU" dirty="0" err="1" smtClean="0"/>
              <a:t>лэр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82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Ой </a:t>
            </a:r>
            <a:r>
              <a:rPr lang="ru-RU" dirty="0" err="1" smtClean="0"/>
              <a:t>эше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5" name="Picture 5" descr="издан тукая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581" y="2679700"/>
            <a:ext cx="2512088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smtClean="0"/>
              <a:t>Выучить  новые слова  в словаре; составить с ними 5 предложений .</a:t>
            </a:r>
            <a:endParaRPr lang="ru-RU" dirty="0"/>
          </a:p>
          <a:p>
            <a:r>
              <a:rPr lang="ru-RU" dirty="0" smtClean="0"/>
              <a:t>Опираясь на предложения в тетрадях, рассказать о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Г. </a:t>
            </a:r>
            <a:r>
              <a:rPr lang="ru-RU" dirty="0" err="1" smtClean="0"/>
              <a:t>Тукае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40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1.Буген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дэрестэ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турында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сойлэштек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2.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Г.Тукай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нинди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халыкнын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шагыйре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3.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Г.Тукайнын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нинди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эсэрлэрен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истэ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калдырдыгыз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4.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Шигырь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бэйрэмен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кайчан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уткэрэлэр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5. «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Безнен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гаилэ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шигырендэ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гаилэдэ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жиденчесе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4.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Казанда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Г.Тукайга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эйкэл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бармы?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кайда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урнашкан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Сорауларга</a:t>
            </a:r>
            <a:r>
              <a:rPr lang="ru-RU" dirty="0" smtClean="0"/>
              <a:t> </a:t>
            </a:r>
            <a:r>
              <a:rPr lang="ru-RU" dirty="0" err="1" smtClean="0"/>
              <a:t>жавап</a:t>
            </a:r>
            <a:r>
              <a:rPr lang="ru-RU" dirty="0" smtClean="0"/>
              <a:t> </a:t>
            </a:r>
            <a:r>
              <a:rPr lang="ru-RU" dirty="0" err="1" smtClean="0"/>
              <a:t>бирегез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1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>
                <a:latin typeface="Times New Roman" pitchFamily="18" charset="0"/>
                <a:cs typeface="Times New Roman" pitchFamily="18" charset="0"/>
              </a:rPr>
              <a:t>Кырлайда Әдәби-мемориаль музей каршында Г. Тукай сыны. 1976 ел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Накия Ахатовнв\Pictures\tuk_31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714488"/>
            <a:ext cx="4562493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937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Яр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Чаллыда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Г Тукай </a:t>
            </a:r>
            <a:r>
              <a:rPr lang="tt-RU" sz="2800" b="1" dirty="0" smtClean="0">
                <a:latin typeface="Times New Roman" pitchFamily="18" charset="0"/>
                <a:cs typeface="Times New Roman" pitchFamily="18" charset="0"/>
              </a:rPr>
              <a:t>һәйкәле</a:t>
            </a:r>
            <a:br>
              <a:rPr lang="tt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sz="2800" b="1" dirty="0" smtClean="0">
                <a:latin typeface="Times New Roman" pitchFamily="18" charset="0"/>
                <a:cs typeface="Times New Roman" pitchFamily="18" charset="0"/>
              </a:rPr>
              <a:t> авторы скульптор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Владимир Демченко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накия\Desktop\10b72822d501e7c1de45b12c851eb9bb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327275" y="1933575"/>
            <a:ext cx="5715000" cy="3829050"/>
          </a:xfrm>
          <a:prstGeom prst="rect">
            <a:avLst/>
          </a:prstGeom>
          <a:noFill/>
        </p:spPr>
      </p:pic>
      <p:pic>
        <p:nvPicPr>
          <p:cNvPr id="2051" name="Picture 3" descr="C:\Users\накия\Desktop\4946251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5357826"/>
            <a:ext cx="1828800" cy="1031240"/>
          </a:xfrm>
          <a:prstGeom prst="rect">
            <a:avLst/>
          </a:prstGeom>
          <a:noFill/>
        </p:spPr>
      </p:pic>
      <p:pic>
        <p:nvPicPr>
          <p:cNvPr id="2052" name="Picture 4" descr="C:\Users\накия\Desktop\49462587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5572140"/>
            <a:ext cx="1828800" cy="1031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325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Г.Тукай</a:t>
            </a:r>
            <a:r>
              <a:rPr lang="ru-RU" dirty="0" smtClean="0"/>
              <a:t> </a:t>
            </a:r>
            <a:r>
              <a:rPr lang="en-US" dirty="0" smtClean="0"/>
              <a:t>h</a:t>
            </a:r>
            <a:r>
              <a:rPr lang="ru-RU" dirty="0" err="1" smtClean="0"/>
              <a:t>эйкэле</a:t>
            </a:r>
            <a:endParaRPr lang="ru-RU" dirty="0"/>
          </a:p>
        </p:txBody>
      </p:sp>
      <p:pic>
        <p:nvPicPr>
          <p:cNvPr id="4" name="Picture 12" descr="8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04864"/>
            <a:ext cx="4608512" cy="392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97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err="1" smtClean="0"/>
              <a:t>Урра</a:t>
            </a:r>
            <a:r>
              <a:rPr lang="ru-RU" sz="6000" b="1" dirty="0" smtClean="0"/>
              <a:t>! «5»</a:t>
            </a:r>
            <a:endParaRPr lang="ru-RU" sz="6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tmakova.ucoz.ru/bezimeni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r="1997"/>
          <a:stretch>
            <a:fillRect/>
          </a:stretch>
        </p:blipFill>
        <p:spPr bwMode="auto">
          <a:xfrm>
            <a:off x="611560" y="620688"/>
            <a:ext cx="453650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6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b="1" dirty="0" smtClean="0"/>
              <a:t>У меня остались вопросы???</a:t>
            </a:r>
            <a:endParaRPr lang="ru-RU" sz="4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im7-tub-ru.yandex.net/i?id=282126263-13-72&amp;n=2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 bwMode="auto">
          <a:xfrm>
            <a:off x="467544" y="692696"/>
            <a:ext cx="424847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5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Я  что то сомневаюсь…</a:t>
            </a:r>
            <a:endParaRPr lang="ru-RU" sz="4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ww.shkola-48.ru/data/objects/234/images/za_partoy.g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8" b="19838"/>
          <a:stretch>
            <a:fillRect/>
          </a:stretch>
        </p:blipFill>
        <p:spPr bwMode="auto">
          <a:xfrm>
            <a:off x="838200" y="1772816"/>
            <a:ext cx="356616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61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  <p:sndAc>
          <p:stSnd>
            <p:snd r:embed="rId2" name="chimes.wav"/>
          </p:stSnd>
        </p:sndAc>
      </p:transition>
    </mc:Choice>
    <mc:Fallback xmlns="">
      <p:transition spd="slow">
        <p:pull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3188</TotalTime>
  <Words>500</Words>
  <Application>Microsoft Office PowerPoint</Application>
  <PresentationFormat>Экран (4:3)</PresentationFormat>
  <Paragraphs>99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Волна</vt:lpstr>
      <vt:lpstr>Шигырьне укыгыз:</vt:lpstr>
      <vt:lpstr>Презентация PowerPoint</vt:lpstr>
      <vt:lpstr>Г.Тукай турында</vt:lpstr>
      <vt:lpstr>Сузлек остендэ эш</vt:lpstr>
      <vt:lpstr>Жомлэлэрне тэржемэ итегез :</vt:lpstr>
      <vt:lpstr>«Безнен гаилэ» шигырен тынлагыз!</vt:lpstr>
      <vt:lpstr>Балалар очен язган эсэрлэре:</vt:lpstr>
      <vt:lpstr>Презентация PowerPoint</vt:lpstr>
      <vt:lpstr>Бу нинди шигырь?</vt:lpstr>
      <vt:lpstr>Презентация PowerPoint</vt:lpstr>
      <vt:lpstr>Бу нинди экият?</vt:lpstr>
      <vt:lpstr>Презентация PowerPoint</vt:lpstr>
      <vt:lpstr>Бу нинди экият?</vt:lpstr>
      <vt:lpstr>Бу нинди шигырь?</vt:lpstr>
      <vt:lpstr>Презентация PowerPoint</vt:lpstr>
      <vt:lpstr>Бу нинди шигырь?</vt:lpstr>
      <vt:lpstr>Презентация PowerPoint</vt:lpstr>
      <vt:lpstr>Вставьте пропущенные окончания:</vt:lpstr>
      <vt:lpstr>Ой эше:</vt:lpstr>
      <vt:lpstr>Сорауларга жавап бирегез: </vt:lpstr>
      <vt:lpstr>Кырлайда Әдәби-мемориаль музей каршында Г. Тукай сыны. 1976 ел</vt:lpstr>
      <vt:lpstr>Яр Чаллыда Г Тукай һәйкәле  авторы скульптор Владимир Демченко</vt:lpstr>
      <vt:lpstr>Г.Тукай hэйкэле</vt:lpstr>
      <vt:lpstr>Урра! «5»</vt:lpstr>
      <vt:lpstr>  У меня остались вопросы???</vt:lpstr>
      <vt:lpstr>Я  что то сомневаюсь…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лейсан</dc:creator>
  <cp:lastModifiedBy>Рафаэль</cp:lastModifiedBy>
  <cp:revision>86</cp:revision>
  <dcterms:created xsi:type="dcterms:W3CDTF">2014-04-11T07:32:06Z</dcterms:created>
  <dcterms:modified xsi:type="dcterms:W3CDTF">2020-04-27T19:10:51Z</dcterms:modified>
</cp:coreProperties>
</file>