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6" r:id="rId11"/>
    <p:sldId id="265" r:id="rId12"/>
    <p:sldId id="269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58" r:id="rId25"/>
    <p:sldId id="27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FF8B8B"/>
    <a:srgbClr val="B07BD7"/>
    <a:srgbClr val="D1B2E8"/>
    <a:srgbClr val="C39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audio" Target="../media/audio1.wav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5.jpeg"/><Relationship Id="rId7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5.jpe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cs7065.vk.me/c540108/v540108564/1d96b/4f0kf6lfpVY.jpg" TargetMode="External"/><Relationship Id="rId3" Type="http://schemas.openxmlformats.org/officeDocument/2006/relationships/hyperlink" Target="http://web-dorogi.ru/wp-content/uploads/2016/04/chukovski-696x814.jpg" TargetMode="External"/><Relationship Id="rId7" Type="http://schemas.openxmlformats.org/officeDocument/2006/relationships/hyperlink" Target="http://oopnm.ru/wp-content/uploads/2012/09/opk.pdf" TargetMode="External"/><Relationship Id="rId2" Type="http://schemas.openxmlformats.org/officeDocument/2006/relationships/hyperlink" Target="http://www.olgabo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pwr.ru/quotauthor/271/10.jpg" TargetMode="External"/><Relationship Id="rId5" Type="http://schemas.openxmlformats.org/officeDocument/2006/relationships/hyperlink" Target="http://cdn.thinglink.me/api/image/488990804795195393/1024/10/scaletowidth" TargetMode="External"/><Relationship Id="rId4" Type="http://schemas.openxmlformats.org/officeDocument/2006/relationships/hyperlink" Target="http://cdb-yaroslavl.ru/images/stories/login_users/data-pioner48-school-shopedu-portrety-pisateli-i-poety-25-portretov-20-600x600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2.bp.blogspot.com/-r1kU1AQAWeg/VGEiQ2Xke0I/AAAAAAAAAEg/faWPuYpwiwc/s1600/%D0%BA%D0%B0%D1%80%D1%82%D0%B8%D0%BD%D0%BA%D0%B03.jpg" TargetMode="External"/><Relationship Id="rId2" Type="http://schemas.openxmlformats.org/officeDocument/2006/relationships/hyperlink" Target="https://s019.radikal.ru/i640/1711/7b/77b8c3a9acd3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85235" y="980728"/>
            <a:ext cx="75009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ctr">
              <a:defRPr/>
            </a:pPr>
            <a:r>
              <a:rPr lang="ru-RU" sz="7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Стихи </a:t>
            </a:r>
          </a:p>
          <a:p>
            <a:pPr algn="ctr">
              <a:defRPr/>
            </a:pPr>
            <a:r>
              <a:rPr lang="ru-RU" sz="7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С. Я. Маршака</a:t>
            </a:r>
          </a:p>
          <a:p>
            <a:pPr algn="ctr">
              <a:defRPr/>
            </a:pPr>
            <a:endParaRPr lang="ru-RU" sz="2800" b="1" dirty="0" smtClean="0">
              <a:ln w="19050">
                <a:solidFill>
                  <a:prstClr val="white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Литературное чтение</a:t>
            </a:r>
          </a:p>
          <a:p>
            <a:pPr algn="ctr">
              <a:defRPr/>
            </a:pPr>
            <a:r>
              <a:rPr lang="ru-RU" sz="2800" b="1" dirty="0" smtClean="0">
                <a:ln w="19050">
                  <a:noFill/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1 класс</a:t>
            </a:r>
            <a:endParaRPr lang="ru-RU" sz="2800" b="1" dirty="0">
              <a:ln w="19050">
                <a:noFill/>
                <a:prstDash val="solid"/>
              </a:ln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это?</a:t>
            </a:r>
          </a:p>
        </p:txBody>
      </p:sp>
      <p:pic>
        <p:nvPicPr>
          <p:cNvPr id="3" name="Picture 2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7664" y="1268760"/>
            <a:ext cx="1368152" cy="160010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20652" y="1260317"/>
            <a:ext cx="1032906" cy="143643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hinglink.me/api/image/488990804795195393/1024/10/scaletowidth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394" y="1241186"/>
            <a:ext cx="1230429" cy="1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epwr.ru/quotauthor/271/10.jpg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73140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524328" y="1264226"/>
            <a:ext cx="1224136" cy="147286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7664" y="2996952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У него было четверо детей. Общение со своими и чужими детьми доставляло ему огромную радость. Он вставал в 5 часов утра и ложился спать в 9 часов вечера, выполняя все обещания.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84342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Корней Иванович Чуковский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4124" y="453581"/>
            <a:ext cx="4608512" cy="5389841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76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это?</a:t>
            </a:r>
          </a:p>
        </p:txBody>
      </p:sp>
      <p:pic>
        <p:nvPicPr>
          <p:cNvPr id="3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7664" y="1268760"/>
            <a:ext cx="1368152" cy="160010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" action="ppaction://hlinkshowjump?jump=nextslide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20652" y="1260317"/>
            <a:ext cx="1032906" cy="143643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hinglink.me/api/image/488990804795195393/1024/10/scaletowidth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394" y="1241186"/>
            <a:ext cx="1230429" cy="1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epwr.ru/quotauthor/271/10.jpg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73140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524328" y="1264226"/>
            <a:ext cx="1224136" cy="147286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7664" y="2996952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Этот писатель ещё мальчиком проводил своё свободное время </a:t>
            </a: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 лесу и слушал рассказы старых охотников. Героями его рассказов были животные, птицы, насекомые, дети.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84342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Виталий Валентинович Бианки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104238" y="359124"/>
            <a:ext cx="3943636" cy="5484298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9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это?</a:t>
            </a:r>
          </a:p>
        </p:txBody>
      </p:sp>
      <p:pic>
        <p:nvPicPr>
          <p:cNvPr id="3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7664" y="1268760"/>
            <a:ext cx="1368152" cy="160010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20652" y="1260317"/>
            <a:ext cx="1032906" cy="143643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hinglink.me/api/image/488990804795195393/1024/10/scaletowidth">
            <a:hlinkClick r:id="" action="ppaction://hlinkshowjump?jump=nextslide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394" y="1241186"/>
            <a:ext cx="1230429" cy="1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epwr.ru/quotauthor/271/10.jpg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73140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524328" y="1264226"/>
            <a:ext cx="1224136" cy="147286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7664" y="2996952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Он не писал специально для детей. Сказки он сочинял, слушая свою няню – Арину Родионовну.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84342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Александр Сергеевич Пушкин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 descr="http://cdn.thinglink.me/api/image/488990804795195393/1024/10/scaletowidt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27784" y="288999"/>
            <a:ext cx="4248474" cy="556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18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epwr.ru/quotauthor/271/10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92216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это?</a:t>
            </a:r>
          </a:p>
        </p:txBody>
      </p:sp>
      <p:pic>
        <p:nvPicPr>
          <p:cNvPr id="3" name="Picture 2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7664" y="1268760"/>
            <a:ext cx="1368152" cy="160010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20652" y="1260317"/>
            <a:ext cx="1032906" cy="143643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hinglink.me/api/image/488990804795195393/1024/10/scaletowidth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394" y="1241186"/>
            <a:ext cx="1230429" cy="1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epwr.ru/quotauthor/271/10.jpg">
            <a:hlinkClick r:id="" action="ppaction://hlinkshowjump?jump=nextslide">
              <a:snd r:embed="rId2" name="chimes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73140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noaction">
              <a:snd r:embed="rId4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524328" y="1264226"/>
            <a:ext cx="1224136" cy="147286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7664" y="2996952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Это великий русский педагог. </a:t>
            </a: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Он написал новые учебники для детей, потому что старые были скучными и непонятными.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08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84342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Константин Дмитриевич Ушинский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 descr="http://www.epwr.ru/quotauthor/271/10.jpg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2229" y="365964"/>
            <a:ext cx="4087653" cy="547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10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epwr.ru/quotauthor/271/10.jpg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3659" y="1264226"/>
            <a:ext cx="1125834" cy="15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это?</a:t>
            </a:r>
          </a:p>
        </p:txBody>
      </p:sp>
      <p:pic>
        <p:nvPicPr>
          <p:cNvPr id="3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47664" y="1268760"/>
            <a:ext cx="1368152" cy="160010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3220652" y="1260317"/>
            <a:ext cx="1032906" cy="1436432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hinglink.me/api/image/488990804795195393/1024/10/scaletowidth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58394" y="1241186"/>
            <a:ext cx="1230429" cy="1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hlinkshowjump?jump=nextslide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524328" y="1264226"/>
            <a:ext cx="1224136" cy="1472865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7664" y="2996952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Книги этого писателя известны во всём мире. В своей усадьбе Ясная Поляна он организовал школу для детей из бедных семей, написал учебники и даже сам преподавал историю.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72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84342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Лев Николаевич Толстой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>
            <a:hlinkClick r:id="" action="ppaction://noaction">
              <a:snd r:embed="rId2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555776" y="341838"/>
            <a:ext cx="4572508" cy="5501584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31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72808" cy="994122"/>
          </a:xfrm>
        </p:spPr>
        <p:txBody>
          <a:bodyPr anchor="ctr"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</a:t>
            </a: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написал эти стихи?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32342" y="1268760"/>
            <a:ext cx="37444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Дама сдавала в багаж 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Диван,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Чемодан,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Саквояж,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Картину,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Корзину,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Картонку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 маленькую собачонку.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1268759"/>
            <a:ext cx="457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Где обедал, воробей?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В зоопарке у зверей.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Пообедал я сперва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За </a:t>
            </a:r>
            <a:r>
              <a:rPr lang="ru-RU" sz="2800" dirty="0" err="1">
                <a:solidFill>
                  <a:srgbClr val="8A0000"/>
                </a:solidFill>
                <a:latin typeface="Comic Sans MS" pitchFamily="66" charset="0"/>
              </a:rPr>
              <a:t>решеткою</a:t>
            </a:r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 у льва.</a:t>
            </a:r>
          </a:p>
          <a:p>
            <a:endParaRPr lang="ru-RU" sz="2800" dirty="0">
              <a:solidFill>
                <a:srgbClr val="8A0000"/>
              </a:solidFill>
              <a:latin typeface="Comic Sans MS" pitchFamily="66" charset="0"/>
            </a:endParaRP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Подкрепился у лисицы.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У моржа попил водицы.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Ел морковку у слона.</a:t>
            </a:r>
          </a:p>
          <a:p>
            <a:r>
              <a:rPr lang="ru-RU" sz="2800" dirty="0">
                <a:solidFill>
                  <a:srgbClr val="8A0000"/>
                </a:solidFill>
                <a:latin typeface="Comic Sans MS" pitchFamily="66" charset="0"/>
              </a:rPr>
              <a:t>С журавлем поел пшена.</a:t>
            </a:r>
          </a:p>
        </p:txBody>
      </p:sp>
    </p:spTree>
    <p:extLst>
      <p:ext uri="{BB962C8B-B14F-4D97-AF65-F5344CB8AC3E}">
        <p14:creationId xmlns:p14="http://schemas.microsoft.com/office/powerpoint/2010/main" val="90741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9111" y="474495"/>
            <a:ext cx="4013890" cy="5114745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5589240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Самуил Яковлевич Маршак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1887 - 1964</a:t>
            </a:r>
            <a:endParaRPr lang="ru-RU" sz="3200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34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1134" y="353922"/>
            <a:ext cx="1848128" cy="2354998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487283"/>
            <a:ext cx="52565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Самуил Яковлевич Маршак родился 3 ноября 1887 года в Воронеже. Детство писатель провёл в маленьком городке Острогожске. Его семья жила небогато,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но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дружно. В семье было 6 детей.</a:t>
            </a:r>
          </a:p>
        </p:txBody>
      </p:sp>
    </p:spTree>
    <p:extLst>
      <p:ext uri="{BB962C8B-B14F-4D97-AF65-F5344CB8AC3E}">
        <p14:creationId xmlns:p14="http://schemas.microsoft.com/office/powerpoint/2010/main" val="1104350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1134" y="353922"/>
            <a:ext cx="1848128" cy="2354998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487283"/>
            <a:ext cx="52565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Мальчик с детства тянулся к знаниям,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книгам, рано стал писать стихи. Когда Маршаку было всего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4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года, уже тогда он пытался сочинять стихотворные строчки.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12 лет Самуил Яковлевич писал целые поэмы.</a:t>
            </a:r>
          </a:p>
        </p:txBody>
      </p:sp>
    </p:spTree>
    <p:extLst>
      <p:ext uri="{BB962C8B-B14F-4D97-AF65-F5344CB8AC3E}">
        <p14:creationId xmlns:p14="http://schemas.microsoft.com/office/powerpoint/2010/main" val="1972158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1134" y="353922"/>
            <a:ext cx="1848128" cy="2354998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487283"/>
            <a:ext cx="52565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 городе Воронеж есть улица, которая носит имя С.Я. Маршака. Самуил Яковлевич прожил долгую жизнь, написал много статей,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пьес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 сказок. </a:t>
            </a:r>
          </a:p>
        </p:txBody>
      </p:sp>
    </p:spTree>
    <p:extLst>
      <p:ext uri="{BB962C8B-B14F-4D97-AF65-F5344CB8AC3E}">
        <p14:creationId xmlns:p14="http://schemas.microsoft.com/office/powerpoint/2010/main" val="344930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1134" y="353922"/>
            <a:ext cx="1848128" cy="2354998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487283"/>
            <a:ext cx="52565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Это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был одарённый человек. Он был поэтом и прозаиком, переводчиком </a:t>
            </a:r>
            <a:endParaRPr lang="ru-RU" sz="32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драматургом, сатириком и редактором и просто хорошим, интересным человеком.</a:t>
            </a:r>
          </a:p>
        </p:txBody>
      </p:sp>
    </p:spTree>
    <p:extLst>
      <p:ext uri="{BB962C8B-B14F-4D97-AF65-F5344CB8AC3E}">
        <p14:creationId xmlns:p14="http://schemas.microsoft.com/office/powerpoint/2010/main" val="332479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993" y="388244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Что обычно говорят расшумевшимся детям?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5491" y="1423033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Успокойтесь</a:t>
            </a:r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, перестаньте, </a:t>
            </a:r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угомонитесь.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4487" y="2026935"/>
            <a:ext cx="7472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Прочитайте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стихотворение </a:t>
            </a: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С. Я. Маршака «Угомон» </a:t>
            </a: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100 и ответьте на вопросы.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4989" y="3492611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Выясним </a:t>
            </a:r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значение слова «угомон»?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3984" y="409651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Угомон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- разговорное слово «успокоение от шума, возни».</a:t>
            </a:r>
          </a:p>
        </p:txBody>
      </p:sp>
    </p:spTree>
    <p:extLst>
      <p:ext uri="{BB962C8B-B14F-4D97-AF65-F5344CB8AC3E}">
        <p14:creationId xmlns:p14="http://schemas.microsoft.com/office/powerpoint/2010/main" val="349979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1689" y="404664"/>
            <a:ext cx="7472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Откуда же появился этот шум? Кто его начал? Почему, несмотря на просьбу, шум в классе продолжался?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990" y="1750766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Потому что все дети стали одновременно успокаивать друг друга</a:t>
            </a:r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58786" y="2665980"/>
            <a:ext cx="7472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Какие слова использует автор, чтобы показать, что ребята очень громко разговаривают?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388" y="4012082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Крикнули, закричали, </a:t>
            </a:r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заорали.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4484" y="4496409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 чему привело такое поведение ребят?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087" y="4980736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Учительница пения хотела убежать из класса.</a:t>
            </a:r>
          </a:p>
        </p:txBody>
      </p:sp>
    </p:spTree>
    <p:extLst>
      <p:ext uri="{BB962C8B-B14F-4D97-AF65-F5344CB8AC3E}">
        <p14:creationId xmlns:p14="http://schemas.microsoft.com/office/powerpoint/2010/main" val="42752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50481" y="510994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Кто помог успокоить детей?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55602" y="986943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Угомон.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5360" y="146289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Как вы думаете, существует ли он на самом деле и почему?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0723" y="2369728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Нет, т.к. вымышленный </a:t>
            </a:r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персонаж.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5844" y="2845677"/>
            <a:ext cx="7472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Давайте прочитаем, как Угомон появился в классе? Почему эти слова напечатаны крупными буквами?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0239" y="418340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Автор </a:t>
            </a:r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хотел, чтобы эти слова стали правилом для всех других детей</a:t>
            </a:r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.</a:t>
            </a:r>
            <a:endParaRPr lang="ru-RU" sz="2800" b="1" dirty="0">
              <a:solidFill>
                <a:srgbClr val="8A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8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993" y="260648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Подготовка к выразительному чтению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5378" y="712618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A0000"/>
                </a:solidFill>
                <a:latin typeface="Comic Sans MS" pitchFamily="66" charset="0"/>
              </a:rPr>
              <a:t>Посмотрим </a:t>
            </a:r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какие предложения в нём встречаются?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5726" y="1603486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Вопросительные, восклицательные,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диалог.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4682" y="2494354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Каким тоном, с какой интонацией надо прочитать первые две строчки?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3984" y="338522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 удивлённой, вопросительной интонацией.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5030" y="4276090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А следующие две?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4334" y="4736071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Спокойно, рассудительно.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6074" y="519605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Как нам нужно будет прочитать слова дежурного Миши?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6422" y="6086920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Громко, требовательно.</a:t>
            </a:r>
          </a:p>
        </p:txBody>
      </p:sp>
    </p:spTree>
    <p:extLst>
      <p:ext uri="{BB962C8B-B14F-4D97-AF65-F5344CB8AC3E}">
        <p14:creationId xmlns:p14="http://schemas.microsoft.com/office/powerpoint/2010/main" val="87005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993" y="260648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Подготовка к выразительному чтению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4573" y="712618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А слова остальных детей?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045" y="1178072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Крикливо,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громко.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5753" y="1643526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Слова автора как мы будем читать?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4809" y="2108980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Ровным голосом, он наблюдает за тем, что происходит в классе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4334" y="3005321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Как читаются слова про учительницу?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5517" y="3470775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Возбуждённое с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переживанием.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5281" y="3936229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Как автор готовит нас к тому, что появится Угомон?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5989" y="4832568"/>
            <a:ext cx="7472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Он говорит об этом медленно, с расстановкой, сейчас что-то будет, все сразу притихли.</a:t>
            </a:r>
          </a:p>
        </p:txBody>
      </p:sp>
    </p:spTree>
    <p:extLst>
      <p:ext uri="{BB962C8B-B14F-4D97-AF65-F5344CB8AC3E}">
        <p14:creationId xmlns:p14="http://schemas.microsoft.com/office/powerpoint/2010/main" val="368320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993" y="260648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Подготовка к выразительному чтению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4573" y="783868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Слова Угомона напечатаны лесенкой. Как вы думаете, почему?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958" y="1663662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Чтобы после каждой строчки делать небольшую паузу.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5753" y="2543456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На что похожи слова Угомона?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0163" y="2992363"/>
            <a:ext cx="7472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Они похожи на пословицу.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2368" y="3441268"/>
            <a:ext cx="747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A0000"/>
                </a:solidFill>
                <a:latin typeface="Comic Sans MS" pitchFamily="66" charset="0"/>
              </a:rPr>
              <a:t>Повторим её хором и возьмём эту пословицу за правило!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5752" y="4653136"/>
            <a:ext cx="7472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Не учи молчать другого, а молчи побольше сам!</a:t>
            </a:r>
            <a:endParaRPr lang="ru-RU" sz="4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7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47664" y="500042"/>
            <a:ext cx="72008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Информационные источники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Элементы спирали нарисованы автором при помощи фигур 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Microsoft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Office PowerPoint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2010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/>
                <a:cs typeface="Times New Roman"/>
              </a:rPr>
              <a:t>Автор фонов  Ольга Бор </a:t>
            </a:r>
            <a:r>
              <a:rPr lang="ru-RU" u="sng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/>
                <a:cs typeface="Times New Roman"/>
                <a:hlinkClick r:id="rId2"/>
              </a:rPr>
              <a:t>http://www.olgabor.com/</a:t>
            </a:r>
            <a:endParaRPr lang="ru-RU" u="sng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ea typeface="Calibri"/>
              <a:cs typeface="Times New Roman"/>
            </a:endParaRP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Игнатьева Т. В. Поурочные разработки по обучению грамоте: 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1 класс. М.: Издательство «Экзамен», 2017 (Серия «Учебно-методический комплект»)</a:t>
            </a:r>
          </a:p>
          <a:p>
            <a:pPr lvl="0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/>
                <a:cs typeface="Times New Roman"/>
              </a:rPr>
              <a:t>К. И. Чуковский </a:t>
            </a:r>
            <a:r>
              <a:rPr lang="en-US" dirty="0">
                <a:solidFill>
                  <a:srgbClr val="8A0000"/>
                </a:solidFill>
                <a:latin typeface="Comic Sans MS" pitchFamily="66" charset="0"/>
                <a:ea typeface="Calibri"/>
                <a:cs typeface="Times New Roman"/>
                <a:hlinkClick r:id="rId3"/>
              </a:rPr>
              <a:t>http://web-dorogi.ru/wp-content/uploads/2016/04/chukovski-696x814.jpg</a:t>
            </a:r>
            <a:r>
              <a:rPr lang="ru-RU" dirty="0">
                <a:solidFill>
                  <a:srgbClr val="8A0000"/>
                </a:solidFill>
                <a:latin typeface="Comic Sans MS" pitchFamily="66" charset="0"/>
                <a:ea typeface="Calibri"/>
                <a:cs typeface="Times New Roman"/>
              </a:rPr>
              <a:t> 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В. Бианки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hlinkClick r:id="rId4"/>
              </a:rPr>
              <a:t>http://cdb-yaroslavl.ru/images/stories/login_users/data-pioner48-school-shopedu-portrety-pisateli-i-poety-25-portretov-20-600x600.jpg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 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А. С. Пушкин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hlinkClick r:id="rId5"/>
              </a:rPr>
              <a:t>http://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hlinkClick r:id="rId5"/>
              </a:rPr>
              <a:t>cdn.thinglink.me/api/image/488990804795195393/1024/10/scaletowidth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lvl="0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К. Д. Ушинский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  <a:hlinkClick r:id="rId6"/>
              </a:rPr>
              <a:t>http://www.epwr.ru/quotauthor/271/10.jpg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u="sng" dirty="0">
                <a:latin typeface="Comic Sans MS" pitchFamily="66" charset="0"/>
                <a:hlinkClick r:id="rId7"/>
              </a:rPr>
              <a:t>http://oopnm.ru/wp-content/uploads/2012/09/opk.pdf</a:t>
            </a:r>
            <a:r>
              <a:rPr lang="ru-RU" dirty="0">
                <a:latin typeface="Comic Sans MS" pitchFamily="66" charset="0"/>
              </a:rPr>
              <a:t> 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Л. Н. Толстой2 </a:t>
            </a:r>
            <a:r>
              <a:rPr lang="en-US" dirty="0">
                <a:solidFill>
                  <a:srgbClr val="8A0000"/>
                </a:solidFill>
                <a:latin typeface="Comic Sans MS" pitchFamily="66" charset="0"/>
                <a:cs typeface="Times New Roman" pitchFamily="18" charset="0"/>
                <a:hlinkClick r:id="rId8"/>
              </a:rPr>
              <a:t>https://cs7065.vk.me/c540108/v540108564/1d96b/4f0kf6lfpVY.jpg</a:t>
            </a:r>
            <a:r>
              <a:rPr lang="ru-RU" dirty="0">
                <a:solidFill>
                  <a:srgbClr val="8A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ru-RU" dirty="0">
              <a:solidFill>
                <a:srgbClr val="8A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47664" y="500042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Информационные источники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С. Я. Маршак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  <a:hlinkClick r:id="rId2"/>
              </a:rPr>
              <a:t>https://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  <a:hlinkClick r:id="rId2"/>
              </a:rPr>
              <a:t>s019.radikal.ru/i640/1711/7b/77b8c3a9acd3.jpg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Сова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  <a:hlinkClick r:id="rId3"/>
              </a:rPr>
              <a:t>http://2.bp.blogspot.com/-r1kU1AQAWeg/VGEiQ2Xke0I/AAAAAAAAAEg/faWPuYpwiwc/s1600/%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  <a:hlinkClick r:id="rId3"/>
              </a:rPr>
              <a:t>D0%BA%D0%B0%D1%80%D1%82%D0%B8%D0%BD%D0%BA%D0%B03.jpg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 </a:t>
            </a:r>
            <a:endParaRPr lang="ru-RU" dirty="0">
              <a:solidFill>
                <a:srgbClr val="8A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819</Words>
  <Application>Microsoft Office PowerPoint</Application>
  <PresentationFormat>Экран (4:3)</PresentationFormat>
  <Paragraphs>112</Paragraphs>
  <Slides>25</Slides>
  <Notes>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Кто это?</vt:lpstr>
      <vt:lpstr>Презентация PowerPoint</vt:lpstr>
      <vt:lpstr>Кто это?</vt:lpstr>
      <vt:lpstr>Презентация PowerPoint</vt:lpstr>
      <vt:lpstr>Кто это?</vt:lpstr>
      <vt:lpstr>Презентация PowerPoint</vt:lpstr>
      <vt:lpstr>Кто это?</vt:lpstr>
      <vt:lpstr>Презентация PowerPoint</vt:lpstr>
      <vt:lpstr>Кто это?</vt:lpstr>
      <vt:lpstr>Презентация PowerPoint</vt:lpstr>
      <vt:lpstr>Кто написал эти стихи?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класс</dc:title>
  <dc:creator>Фокина Лидия Петровна</dc:creator>
  <cp:keywords>Литературное чтение</cp:keywords>
  <cp:lastModifiedBy>Рафаэль</cp:lastModifiedBy>
  <cp:revision>29</cp:revision>
  <dcterms:created xsi:type="dcterms:W3CDTF">2014-11-07T17:01:55Z</dcterms:created>
  <dcterms:modified xsi:type="dcterms:W3CDTF">2020-04-27T19:14:15Z</dcterms:modified>
</cp:coreProperties>
</file>