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5" r:id="rId9"/>
    <p:sldId id="27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22"/>
    <a:srgbClr val="00863D"/>
    <a:srgbClr val="003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16149-145C-4963-AF6E-896A5897B257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6DFF4-80C9-4CD6-81C6-79211898DFC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         Тема: 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07361"/>
            <a:ext cx="8064895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FFFF00"/>
                </a:solidFill>
              </a:rPr>
              <a:t>«</a:t>
            </a:r>
            <a:r>
              <a:rPr lang="ru-RU" sz="5400" b="1" dirty="0">
                <a:solidFill>
                  <a:srgbClr val="FFFF00"/>
                </a:solidFill>
              </a:rPr>
              <a:t>[</a:t>
            </a:r>
            <a:r>
              <a:rPr lang="ru-RU" sz="5400" b="1" dirty="0" smtClean="0">
                <a:solidFill>
                  <a:srgbClr val="FFFF00"/>
                </a:solidFill>
              </a:rPr>
              <a:t> Ю</a:t>
            </a:r>
            <a:r>
              <a:rPr lang="en-US" sz="5400" b="1" dirty="0" smtClean="0">
                <a:solidFill>
                  <a:srgbClr val="FFFF00"/>
                </a:solidFill>
              </a:rPr>
              <a:t> </a:t>
            </a:r>
            <a:r>
              <a:rPr lang="ru-RU" sz="5400" b="1" dirty="0">
                <a:solidFill>
                  <a:srgbClr val="FFFF00"/>
                </a:solidFill>
              </a:rPr>
              <a:t>]</a:t>
            </a:r>
            <a:r>
              <a:rPr lang="ru-RU" sz="5400" b="1" dirty="0" smtClean="0">
                <a:solidFill>
                  <a:srgbClr val="FFFF00"/>
                </a:solidFill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</a:rPr>
              <a:t>авазы</a:t>
            </a:r>
            <a:r>
              <a:rPr lang="ru-RU" sz="5400" b="1" dirty="0" smtClean="0">
                <a:solidFill>
                  <a:srgbClr val="FFFF00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FFFF00"/>
                </a:solidFill>
              </a:rPr>
              <a:t> </a:t>
            </a:r>
            <a:r>
              <a:rPr lang="ru-RU" sz="5400" b="1" dirty="0">
                <a:solidFill>
                  <a:srgbClr val="FFFF00"/>
                </a:solidFill>
              </a:rPr>
              <a:t>Ю, ю </a:t>
            </a:r>
            <a:r>
              <a:rPr lang="ru-RU" sz="5400" b="1" dirty="0" err="1" smtClean="0">
                <a:solidFill>
                  <a:srgbClr val="FFFF00"/>
                </a:solidFill>
              </a:rPr>
              <a:t>х</a:t>
            </a:r>
            <a:r>
              <a:rPr lang="ru-RU" sz="5400" dirty="0" err="1" smtClean="0">
                <a:solidFill>
                  <a:srgbClr val="FFFF00"/>
                </a:solidFill>
              </a:rPr>
              <a:t>ә</a:t>
            </a:r>
            <a:r>
              <a:rPr lang="ru-RU" sz="5400" b="1" dirty="0" err="1" smtClean="0">
                <a:solidFill>
                  <a:srgbClr val="FFFF00"/>
                </a:solidFill>
              </a:rPr>
              <a:t>рефл</a:t>
            </a:r>
            <a:r>
              <a:rPr lang="ru-RU" sz="5400" dirty="0" err="1">
                <a:solidFill>
                  <a:srgbClr val="FFFF00"/>
                </a:solidFill>
              </a:rPr>
              <a:t>ә</a:t>
            </a:r>
            <a:r>
              <a:rPr lang="ru-RU" sz="5400" b="1" dirty="0" err="1" smtClean="0">
                <a:solidFill>
                  <a:srgbClr val="FFFF00"/>
                </a:solidFill>
              </a:rPr>
              <a:t>ре</a:t>
            </a:r>
            <a:r>
              <a:rPr lang="ru-RU" sz="5400" b="1" dirty="0" smtClean="0">
                <a:solidFill>
                  <a:srgbClr val="FFFF00"/>
                </a:solidFill>
              </a:rPr>
              <a:t> »</a:t>
            </a:r>
            <a:endParaRPr lang="ru-RU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err="1">
                <a:solidFill>
                  <a:srgbClr val="FFFF00"/>
                </a:solidFill>
              </a:rPr>
              <a:t>М</a:t>
            </a:r>
            <a:r>
              <a:rPr lang="ru-RU" sz="4800" b="1" dirty="0" err="1" smtClean="0">
                <a:solidFill>
                  <a:srgbClr val="FFFF00"/>
                </a:solidFill>
              </a:rPr>
              <a:t>аксат</a:t>
            </a:r>
            <a:r>
              <a:rPr lang="ru-RU" sz="4800" b="1" dirty="0" smtClean="0">
                <a:solidFill>
                  <a:srgbClr val="FFFF00"/>
                </a:solidFill>
              </a:rPr>
              <a:t>: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 err="1" smtClean="0">
                <a:solidFill>
                  <a:srgbClr val="FFFF00"/>
                </a:solidFill>
              </a:rPr>
              <a:t>Укучыларны</a:t>
            </a:r>
            <a:r>
              <a:rPr lang="ru-RU" sz="2800" dirty="0" smtClean="0">
                <a:solidFill>
                  <a:srgbClr val="FFFF00"/>
                </a:solidFill>
              </a:rPr>
              <a:t> баш </a:t>
            </a:r>
            <a:r>
              <a:rPr lang="en-US" sz="2800" dirty="0" smtClean="0">
                <a:solidFill>
                  <a:srgbClr val="FFFF00"/>
                </a:solidFill>
              </a:rPr>
              <a:t>h</a:t>
            </a:r>
            <a:r>
              <a:rPr lang="ru-RU" sz="2800" dirty="0" err="1">
                <a:solidFill>
                  <a:srgbClr val="FFFF00"/>
                </a:solidFill>
              </a:rPr>
              <a:t>әм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юл</a:t>
            </a:r>
            <a:r>
              <a:rPr lang="ru-RU" sz="2800" dirty="0" smtClean="0">
                <a:solidFill>
                  <a:srgbClr val="FFFF00"/>
                </a:solidFill>
              </a:rPr>
              <a:t> Ю, ю </a:t>
            </a:r>
            <a:r>
              <a:rPr lang="ru-RU" sz="2800" dirty="0" err="1" smtClean="0">
                <a:solidFill>
                  <a:srgbClr val="FFFF00"/>
                </a:solidFill>
              </a:rPr>
              <a:t>хәрефл</a:t>
            </a:r>
            <a:r>
              <a:rPr lang="ru-RU" sz="2800" dirty="0" err="1">
                <a:solidFill>
                  <a:srgbClr val="FFFF00"/>
                </a:solidFill>
              </a:rPr>
              <a:t>ә</a:t>
            </a:r>
            <a:r>
              <a:rPr lang="ru-RU" sz="2800" dirty="0" err="1" smtClean="0">
                <a:solidFill>
                  <a:srgbClr val="FFFF00"/>
                </a:solidFill>
              </a:rPr>
              <a:t>рен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язарга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өйрәту</a:t>
            </a:r>
            <a:r>
              <a:rPr lang="ru-RU" sz="2800" dirty="0" smtClean="0">
                <a:solidFill>
                  <a:srgbClr val="FFFF00"/>
                </a:solidFill>
              </a:rPr>
              <a:t>;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укучыларны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>
                <a:solidFill>
                  <a:srgbClr val="FFFF00"/>
                </a:solidFill>
              </a:rPr>
              <a:t>ю </a:t>
            </a:r>
            <a:r>
              <a:rPr lang="ru-RU" sz="2800" dirty="0" err="1">
                <a:solidFill>
                  <a:srgbClr val="FFFF00"/>
                </a:solidFill>
              </a:rPr>
              <a:t>хәрефенең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икешәр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авазга</a:t>
            </a:r>
            <a:r>
              <a:rPr lang="ru-RU" sz="2800" dirty="0">
                <a:solidFill>
                  <a:srgbClr val="FFFF00"/>
                </a:solidFill>
              </a:rPr>
              <a:t>  </a:t>
            </a:r>
            <a:r>
              <a:rPr lang="ru-RU" sz="2800" dirty="0" err="1">
                <a:solidFill>
                  <a:srgbClr val="FFFF00"/>
                </a:solidFill>
              </a:rPr>
              <a:t>билге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булып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йөрүен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аңлату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сузык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һәм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тартык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авазлар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турындагы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белемнәрен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тирәнәйтү</a:t>
            </a:r>
            <a:r>
              <a:rPr lang="ru-RU" sz="2800" dirty="0">
                <a:solidFill>
                  <a:srgbClr val="FFFF00"/>
                </a:solidFill>
              </a:rPr>
              <a:t>; </a:t>
            </a:r>
            <a:r>
              <a:rPr lang="ru-RU" sz="2800" dirty="0" err="1">
                <a:solidFill>
                  <a:srgbClr val="FFFF00"/>
                </a:solidFill>
              </a:rPr>
              <a:t>калын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һәм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нечкә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сузыкларны</a:t>
            </a:r>
            <a:r>
              <a:rPr lang="ru-RU" sz="2800" dirty="0">
                <a:solidFill>
                  <a:srgbClr val="FFFF00"/>
                </a:solidFill>
              </a:rPr>
              <a:t>, </a:t>
            </a:r>
            <a:r>
              <a:rPr lang="ru-RU" sz="2800" dirty="0" err="1">
                <a:solidFill>
                  <a:srgbClr val="FFFF00"/>
                </a:solidFill>
              </a:rPr>
              <a:t>яңгырау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һәм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саңгырау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тартыкларны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сөйләмдә</a:t>
            </a:r>
            <a:r>
              <a:rPr lang="ru-RU" sz="2800" dirty="0">
                <a:solidFill>
                  <a:srgbClr val="FFFF00"/>
                </a:solidFill>
              </a:rPr>
              <a:t>, </a:t>
            </a:r>
            <a:r>
              <a:rPr lang="ru-RU" sz="2800" dirty="0" err="1">
                <a:solidFill>
                  <a:srgbClr val="FFFF00"/>
                </a:solidFill>
              </a:rPr>
              <a:t>язуда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таный</a:t>
            </a:r>
            <a:r>
              <a:rPr lang="ru-RU" sz="2800" dirty="0">
                <a:solidFill>
                  <a:srgbClr val="FFFF00"/>
                </a:solidFill>
              </a:rPr>
              <a:t>, </a:t>
            </a:r>
            <a:r>
              <a:rPr lang="ru-RU" sz="2800" dirty="0" err="1">
                <a:solidFill>
                  <a:srgbClr val="FFFF00"/>
                </a:solidFill>
              </a:rPr>
              <a:t>аера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белергә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өйрәтү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4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 err="1" smtClean="0"/>
              <a:t>Авазлар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07361"/>
            <a:ext cx="8064896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</a:t>
            </a:r>
          </a:p>
          <a:p>
            <a:pPr marL="0" indent="0">
              <a:buNone/>
            </a:pPr>
            <a:r>
              <a:rPr lang="ru-RU" sz="3200" dirty="0" err="1" smtClean="0"/>
              <a:t>сузык</a:t>
            </a:r>
            <a:r>
              <a:rPr lang="ru-RU" sz="3200" dirty="0" smtClean="0"/>
              <a:t> </a:t>
            </a:r>
            <a:r>
              <a:rPr lang="ru-RU" sz="3200" dirty="0" err="1" smtClean="0"/>
              <a:t>авазлар</a:t>
            </a:r>
            <a:r>
              <a:rPr lang="ru-RU" sz="3200" dirty="0" smtClean="0"/>
              <a:t>       </a:t>
            </a:r>
            <a:r>
              <a:rPr lang="ru-RU" sz="3200" dirty="0" err="1" smtClean="0"/>
              <a:t>тартык</a:t>
            </a:r>
            <a:r>
              <a:rPr lang="ru-RU" sz="3200" dirty="0" smtClean="0"/>
              <a:t> </a:t>
            </a:r>
            <a:r>
              <a:rPr lang="ru-RU" sz="3200" dirty="0" err="1" smtClean="0"/>
              <a:t>авазлар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  А О  У  Ы  И  Э        </a:t>
            </a:r>
            <a:r>
              <a:rPr lang="ru-RU" sz="3200" dirty="0" smtClean="0">
                <a:solidFill>
                  <a:srgbClr val="002060"/>
                </a:solidFill>
              </a:rPr>
              <a:t>Т  М  П  Р  Ш</a:t>
            </a:r>
            <a:endParaRPr lang="ru-RU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     Я  Ю  Е  Ё               </a:t>
            </a:r>
            <a:r>
              <a:rPr lang="ru-RU" sz="3200" dirty="0" smtClean="0">
                <a:solidFill>
                  <a:srgbClr val="002060"/>
                </a:solidFill>
              </a:rPr>
              <a:t>Н   Л   Д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    ө  ә  ү             </a:t>
            </a:r>
            <a:r>
              <a:rPr lang="ru-RU" sz="3200" dirty="0" smtClean="0">
                <a:solidFill>
                  <a:srgbClr val="002060"/>
                </a:solidFill>
              </a:rPr>
              <a:t>К  Б  Г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1756991">
            <a:off x="3443286" y="1763316"/>
            <a:ext cx="548830" cy="1122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19544357">
            <a:off x="5060779" y="1752164"/>
            <a:ext cx="535241" cy="11339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1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r>
              <a:rPr lang="ru-RU" sz="5400" dirty="0" smtClean="0"/>
              <a:t>  </a:t>
            </a:r>
            <a:r>
              <a:rPr lang="ru-RU" sz="5400" b="1" dirty="0" err="1" smtClean="0"/>
              <a:t>Тартык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авазлар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07361"/>
            <a:ext cx="8568952" cy="4645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  </a:t>
            </a:r>
            <a:r>
              <a:rPr lang="ru-RU" sz="2400" b="1" dirty="0" err="1" smtClean="0"/>
              <a:t>яңгырау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тартыклар</a:t>
            </a:r>
            <a:r>
              <a:rPr lang="ru-RU" sz="2400" b="1" dirty="0" smtClean="0"/>
              <a:t>        </a:t>
            </a:r>
            <a:r>
              <a:rPr lang="ru-RU" sz="2400" b="1" dirty="0" err="1" smtClean="0"/>
              <a:t>са</a:t>
            </a:r>
            <a:r>
              <a:rPr lang="ru-RU" sz="2400" b="1" dirty="0" err="1"/>
              <a:t>ң</a:t>
            </a:r>
            <a:r>
              <a:rPr lang="ru-RU" sz="2400" b="1" dirty="0" err="1" smtClean="0"/>
              <a:t>гырау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тартыклар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000" b="1" dirty="0" smtClean="0"/>
              <a:t>                                      Б    -    П</a:t>
            </a:r>
          </a:p>
          <a:p>
            <a:pPr marL="0" indent="0">
              <a:buNone/>
            </a:pPr>
            <a:r>
              <a:rPr lang="ru-RU" sz="2000" b="1" dirty="0" smtClean="0"/>
              <a:t>                                      В    -    Ф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                                Г     -    К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                                Д    -     Т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                               Ж    -      Ш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                                З      -     С</a:t>
            </a:r>
          </a:p>
          <a:p>
            <a:pPr marL="0" indent="0">
              <a:buNone/>
            </a:pPr>
            <a:r>
              <a:rPr lang="ru-RU" sz="2000" b="1" dirty="0" smtClean="0"/>
              <a:t>          Н   М   Л   Р   Й                           Х   Ц   Ч    Щ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        ң   </a:t>
            </a:r>
            <a:r>
              <a:rPr lang="en-US" sz="2000" b="1" dirty="0" smtClean="0"/>
              <a:t>h   </a:t>
            </a:r>
            <a:r>
              <a:rPr lang="ru-RU" sz="2000" b="1" dirty="0"/>
              <a:t>Җ</a:t>
            </a:r>
          </a:p>
        </p:txBody>
      </p:sp>
      <p:sp>
        <p:nvSpPr>
          <p:cNvPr id="4" name="Стрелка вниз 3"/>
          <p:cNvSpPr/>
          <p:nvPr/>
        </p:nvSpPr>
        <p:spPr>
          <a:xfrm rot="1743847">
            <a:off x="3482993" y="12485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19516810">
            <a:off x="5167529" y="126378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83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75724"/>
            <a:ext cx="7992888" cy="924475"/>
          </a:xfrm>
        </p:spPr>
        <p:txBody>
          <a:bodyPr/>
          <a:lstStyle/>
          <a:p>
            <a:r>
              <a:rPr lang="ru-RU" sz="3600" b="1" dirty="0" smtClean="0"/>
              <a:t> </a:t>
            </a:r>
            <a:r>
              <a:rPr lang="ru-RU" sz="3600" b="1" dirty="0" err="1" smtClean="0"/>
              <a:t>Калын</a:t>
            </a:r>
            <a:r>
              <a:rPr lang="ru-RU" sz="3600" b="1" dirty="0" smtClean="0"/>
              <a:t> </a:t>
            </a:r>
            <a:r>
              <a:rPr lang="ru-RU" sz="3600" b="1" dirty="0" err="1"/>
              <a:t>һәм</a:t>
            </a:r>
            <a:r>
              <a:rPr lang="ru-RU" sz="3600" b="1" dirty="0"/>
              <a:t> </a:t>
            </a:r>
            <a:r>
              <a:rPr lang="ru-RU" sz="3600" b="1" dirty="0" err="1"/>
              <a:t>нечкә</a:t>
            </a:r>
            <a:r>
              <a:rPr lang="ru-RU" sz="3600" b="1" dirty="0"/>
              <a:t> </a:t>
            </a:r>
            <a:r>
              <a:rPr lang="ru-RU" sz="3600" b="1" dirty="0" err="1"/>
              <a:t>сузыклар</a:t>
            </a:r>
            <a:endParaRPr lang="ru-RU" sz="3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037751"/>
              </p:ext>
            </p:extLst>
          </p:nvPr>
        </p:nvGraphicFramePr>
        <p:xfrm>
          <a:off x="971600" y="2348880"/>
          <a:ext cx="7124700" cy="3870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940"/>
                <a:gridCol w="1424940"/>
                <a:gridCol w="1424940"/>
                <a:gridCol w="1424940"/>
                <a:gridCol w="1424940"/>
              </a:tblGrid>
              <a:tr h="1584176"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   А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   У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  Ы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   О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ru-RU" sz="2800" dirty="0" smtClean="0">
                          <a:solidFill>
                            <a:srgbClr val="FF0000"/>
                          </a:solidFill>
                        </a:rPr>
                        <a:t>  ЫЙ</a:t>
                      </a:r>
                    </a:p>
                    <a:p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ru-RU" sz="36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ә</a:t>
                      </a:r>
                    </a:p>
                    <a:p>
                      <a:endParaRPr lang="ru-RU" sz="3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3600" b="1" baseline="0" dirty="0" smtClean="0">
                          <a:solidFill>
                            <a:srgbClr val="FF0000"/>
                          </a:solidFill>
                        </a:rPr>
                        <a:t>   </a:t>
                      </a:r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ү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32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Э -Е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   ө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</a:p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   И</a:t>
                      </a:r>
                    </a:p>
                    <a:p>
                      <a:endParaRPr lang="ru-RU" sz="32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4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err="1"/>
              <a:t>Кушылмалар</a:t>
            </a:r>
            <a:r>
              <a:rPr lang="ru-RU" sz="4800" b="1" dirty="0"/>
              <a:t> </a:t>
            </a:r>
            <a:r>
              <a:rPr lang="ru-RU" sz="4800" b="1" dirty="0" err="1"/>
              <a:t>уку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07361"/>
            <a:ext cx="8568952" cy="478999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        на          ту            </a:t>
            </a:r>
            <a:r>
              <a:rPr lang="ru-RU" sz="2400" b="1" dirty="0" err="1"/>
              <a:t>гы</a:t>
            </a:r>
            <a:r>
              <a:rPr lang="ru-RU" sz="2400" b="1" dirty="0"/>
              <a:t> </a:t>
            </a:r>
            <a:r>
              <a:rPr lang="ru-RU" sz="2400" b="1" dirty="0" smtClean="0"/>
              <a:t>        то         </a:t>
            </a:r>
            <a:r>
              <a:rPr lang="ru-RU" sz="2400" b="1" dirty="0" err="1"/>
              <a:t>рэ</a:t>
            </a:r>
            <a:r>
              <a:rPr lang="ru-RU" sz="2400" b="1" dirty="0"/>
              <a:t>      </a:t>
            </a:r>
            <a:r>
              <a:rPr lang="ru-RU" sz="2400" b="1" dirty="0" smtClean="0"/>
              <a:t>       </a:t>
            </a:r>
            <a:endParaRPr lang="ru-RU" sz="2400" b="1" dirty="0"/>
          </a:p>
          <a:p>
            <a:pPr marL="0" indent="0">
              <a:buNone/>
            </a:pPr>
            <a:r>
              <a:rPr lang="ru-RU" sz="2400" b="1" dirty="0" smtClean="0"/>
              <a:t>        </a:t>
            </a:r>
            <a:r>
              <a:rPr lang="ru-RU" sz="2400" b="1" dirty="0" err="1" smtClean="0"/>
              <a:t>нә</a:t>
            </a:r>
            <a:r>
              <a:rPr lang="ru-RU" sz="2400" b="1" dirty="0" smtClean="0"/>
              <a:t>          </a:t>
            </a:r>
            <a:r>
              <a:rPr lang="ru-RU" sz="2400" b="1" dirty="0" err="1" smtClean="0"/>
              <a:t>тү</a:t>
            </a:r>
            <a:r>
              <a:rPr lang="ru-RU" sz="2400" b="1" dirty="0" smtClean="0"/>
              <a:t>            </a:t>
            </a:r>
            <a:r>
              <a:rPr lang="ru-RU" sz="2400" b="1" dirty="0" err="1" smtClean="0"/>
              <a:t>ге</a:t>
            </a:r>
            <a:r>
              <a:rPr lang="ru-RU" sz="2400" b="1" dirty="0" smtClean="0"/>
              <a:t>          </a:t>
            </a:r>
            <a:r>
              <a:rPr lang="ru-RU" sz="2400" b="1" dirty="0" err="1" smtClean="0"/>
              <a:t>тө</a:t>
            </a:r>
            <a:r>
              <a:rPr lang="ru-RU" sz="2400" b="1" dirty="0" smtClean="0"/>
              <a:t>         </a:t>
            </a:r>
            <a:r>
              <a:rPr lang="ru-RU" sz="2400" b="1" dirty="0" err="1" smtClean="0"/>
              <a:t>ри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        </a:t>
            </a:r>
            <a:r>
              <a:rPr lang="ru-RU" sz="2400" b="1" dirty="0" err="1" smtClean="0"/>
              <a:t>ша</a:t>
            </a:r>
            <a:r>
              <a:rPr lang="ru-RU" sz="2400" b="1" dirty="0" smtClean="0"/>
              <a:t>         </a:t>
            </a:r>
            <a:r>
              <a:rPr lang="ru-RU" sz="2400" b="1" dirty="0" err="1" smtClean="0"/>
              <a:t>лу</a:t>
            </a:r>
            <a:r>
              <a:rPr lang="ru-RU" sz="2400" b="1" dirty="0" smtClean="0"/>
              <a:t>           </a:t>
            </a:r>
            <a:r>
              <a:rPr lang="ru-RU" sz="2400" b="1" dirty="0" err="1" smtClean="0"/>
              <a:t>шы</a:t>
            </a:r>
            <a:r>
              <a:rPr lang="ru-RU" sz="2400" b="1" dirty="0" smtClean="0"/>
              <a:t>         до        тэ</a:t>
            </a:r>
          </a:p>
          <a:p>
            <a:pPr marL="0" indent="0">
              <a:buNone/>
            </a:pPr>
            <a:r>
              <a:rPr lang="ru-RU" sz="2400" b="1" dirty="0" smtClean="0"/>
              <a:t>        </a:t>
            </a:r>
            <a:r>
              <a:rPr lang="ru-RU" sz="2400" b="1" dirty="0" err="1" smtClean="0"/>
              <a:t>шә</a:t>
            </a:r>
            <a:r>
              <a:rPr lang="ru-RU" sz="2400" b="1" dirty="0" smtClean="0"/>
              <a:t>         </a:t>
            </a:r>
            <a:r>
              <a:rPr lang="ru-RU" sz="2400" b="1" dirty="0" err="1" smtClean="0"/>
              <a:t>лү</a:t>
            </a:r>
            <a:r>
              <a:rPr lang="ru-RU" sz="2400" b="1" dirty="0" smtClean="0"/>
              <a:t>           </a:t>
            </a:r>
            <a:r>
              <a:rPr lang="ru-RU" sz="2400" b="1" dirty="0" err="1" smtClean="0"/>
              <a:t>ше</a:t>
            </a:r>
            <a:r>
              <a:rPr lang="ru-RU" sz="2400" b="1" dirty="0" smtClean="0"/>
              <a:t>          </a:t>
            </a:r>
            <a:r>
              <a:rPr lang="ru-RU" sz="2400" b="1" dirty="0" err="1" smtClean="0"/>
              <a:t>дө</a:t>
            </a:r>
            <a:r>
              <a:rPr lang="ru-RU" sz="2400" b="1" dirty="0" smtClean="0"/>
              <a:t>        </a:t>
            </a:r>
            <a:r>
              <a:rPr lang="ru-RU" sz="2400" b="1" dirty="0" err="1" smtClean="0"/>
              <a:t>ти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        ла          </a:t>
            </a:r>
            <a:r>
              <a:rPr lang="ru-RU" sz="2400" b="1" dirty="0" err="1" smtClean="0"/>
              <a:t>бу</a:t>
            </a:r>
            <a:r>
              <a:rPr lang="ru-RU" sz="2400" b="1" dirty="0" smtClean="0"/>
              <a:t>           мы         </a:t>
            </a:r>
            <a:r>
              <a:rPr lang="ru-RU" sz="2400" b="1" dirty="0" err="1" smtClean="0"/>
              <a:t>бо</a:t>
            </a:r>
            <a:r>
              <a:rPr lang="ru-RU" sz="2400" b="1" dirty="0" smtClean="0"/>
              <a:t>         гэ</a:t>
            </a:r>
          </a:p>
          <a:p>
            <a:pPr marL="0" indent="0">
              <a:buNone/>
            </a:pPr>
            <a:r>
              <a:rPr lang="ru-RU" sz="2400" b="1" dirty="0" smtClean="0"/>
              <a:t>        </a:t>
            </a:r>
            <a:r>
              <a:rPr lang="ru-RU" sz="2400" b="1" dirty="0" err="1" smtClean="0"/>
              <a:t>лә</a:t>
            </a:r>
            <a:r>
              <a:rPr lang="ru-RU" sz="2400" b="1" dirty="0" smtClean="0"/>
              <a:t>          </a:t>
            </a:r>
            <a:r>
              <a:rPr lang="ru-RU" sz="2400" b="1" dirty="0" err="1" smtClean="0"/>
              <a:t>бү</a:t>
            </a:r>
            <a:r>
              <a:rPr lang="ru-RU" sz="2400" b="1" dirty="0" smtClean="0"/>
              <a:t>           </a:t>
            </a:r>
            <a:r>
              <a:rPr lang="ru-RU" sz="2400" b="1" dirty="0" err="1" smtClean="0"/>
              <a:t>ме</a:t>
            </a:r>
            <a:r>
              <a:rPr lang="ru-RU" sz="2400" b="1" dirty="0" smtClean="0"/>
              <a:t>          </a:t>
            </a:r>
            <a:r>
              <a:rPr lang="ru-RU" sz="2400" b="1" dirty="0" err="1" smtClean="0"/>
              <a:t>бө</a:t>
            </a:r>
            <a:r>
              <a:rPr lang="ru-RU" sz="2400" b="1" dirty="0" smtClean="0"/>
              <a:t>         </a:t>
            </a:r>
            <a:r>
              <a:rPr lang="ru-RU" sz="2400" b="1" dirty="0" err="1" smtClean="0"/>
              <a:t>ги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        </a:t>
            </a:r>
            <a:r>
              <a:rPr lang="ru-RU" sz="2400" b="1" dirty="0" err="1" smtClean="0"/>
              <a:t>ра</a:t>
            </a:r>
            <a:r>
              <a:rPr lang="ru-RU" sz="2400" b="1" dirty="0" smtClean="0"/>
              <a:t>          су           </a:t>
            </a:r>
            <a:r>
              <a:rPr lang="ru-RU" sz="2400" b="1" dirty="0" err="1" smtClean="0"/>
              <a:t>зы</a:t>
            </a:r>
            <a:r>
              <a:rPr lang="ru-RU" sz="2400" b="1" dirty="0" smtClean="0"/>
              <a:t>           ко        пэ</a:t>
            </a:r>
          </a:p>
          <a:p>
            <a:pPr marL="0" indent="0">
              <a:buNone/>
            </a:pPr>
            <a:r>
              <a:rPr lang="ru-RU" sz="2400" b="1" dirty="0" smtClean="0"/>
              <a:t>        </a:t>
            </a:r>
            <a:r>
              <a:rPr lang="ru-RU" sz="2400" b="1" dirty="0" err="1" smtClean="0"/>
              <a:t>рә</a:t>
            </a:r>
            <a:r>
              <a:rPr lang="ru-RU" sz="2400" b="1" dirty="0" smtClean="0"/>
              <a:t>          </a:t>
            </a:r>
            <a:r>
              <a:rPr lang="ru-RU" sz="2400" b="1" dirty="0" err="1" smtClean="0"/>
              <a:t>сү</a:t>
            </a:r>
            <a:r>
              <a:rPr lang="ru-RU" sz="2400" b="1" dirty="0" smtClean="0"/>
              <a:t>            </a:t>
            </a:r>
            <a:r>
              <a:rPr lang="ru-RU" sz="2400" b="1" dirty="0" err="1" smtClean="0"/>
              <a:t>зе</a:t>
            </a:r>
            <a:r>
              <a:rPr lang="ru-RU" sz="2400" b="1" dirty="0" smtClean="0"/>
              <a:t>           </a:t>
            </a:r>
            <a:r>
              <a:rPr lang="ru-RU" sz="2400" b="1" dirty="0" err="1" smtClean="0"/>
              <a:t>кө</a:t>
            </a:r>
            <a:r>
              <a:rPr lang="ru-RU" sz="2400" b="1" dirty="0" smtClean="0"/>
              <a:t>        пи</a:t>
            </a: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44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  </a:t>
            </a:r>
            <a:r>
              <a:rPr lang="ru-RU" sz="4400" b="1" dirty="0" err="1" smtClean="0"/>
              <a:t>Кушылмалар</a:t>
            </a:r>
            <a:r>
              <a:rPr lang="ru-RU" sz="4400" b="1" dirty="0" smtClean="0"/>
              <a:t> </a:t>
            </a:r>
            <a:r>
              <a:rPr lang="ru-RU" sz="4400" b="1" dirty="0" err="1"/>
              <a:t>уку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dirty="0"/>
              <a:t>н</a:t>
            </a:r>
            <a:r>
              <a:rPr lang="ru-RU" sz="5400" dirty="0" smtClean="0"/>
              <a:t>ю     ля     </a:t>
            </a:r>
            <a:r>
              <a:rPr lang="ru-RU" sz="5400" dirty="0" err="1"/>
              <a:t>б</a:t>
            </a:r>
            <a:r>
              <a:rPr lang="ru-RU" sz="5400" dirty="0" err="1" smtClean="0"/>
              <a:t>я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err="1"/>
              <a:t>с</a:t>
            </a:r>
            <a:r>
              <a:rPr lang="ru-RU" sz="5400" dirty="0" err="1" smtClean="0"/>
              <a:t>ю</a:t>
            </a:r>
            <a:r>
              <a:rPr lang="ru-RU" sz="5400" dirty="0" smtClean="0"/>
              <a:t>     </a:t>
            </a:r>
            <a:r>
              <a:rPr lang="ru-RU" sz="5400" dirty="0" err="1" smtClean="0"/>
              <a:t>ря</a:t>
            </a:r>
            <a:r>
              <a:rPr lang="ru-RU" sz="5400" dirty="0" smtClean="0"/>
              <a:t>     </a:t>
            </a:r>
            <a:r>
              <a:rPr lang="ru-RU" sz="5400" dirty="0" err="1" smtClean="0"/>
              <a:t>бю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err="1"/>
              <a:t>т</a:t>
            </a:r>
            <a:r>
              <a:rPr lang="ru-RU" sz="5400" dirty="0" err="1" smtClean="0"/>
              <a:t>ю</a:t>
            </a:r>
            <a:r>
              <a:rPr lang="ru-RU" sz="5400" dirty="0" smtClean="0"/>
              <a:t>     </a:t>
            </a:r>
            <a:r>
              <a:rPr lang="ru-RU" sz="5400" dirty="0" err="1" smtClean="0"/>
              <a:t>кя</a:t>
            </a:r>
            <a:r>
              <a:rPr lang="ru-RU" sz="5400" dirty="0" smtClean="0"/>
              <a:t>      </a:t>
            </a:r>
            <a:r>
              <a:rPr lang="ru-RU" sz="5400" dirty="0" err="1" smtClean="0"/>
              <a:t>зя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err="1"/>
              <a:t>д</a:t>
            </a:r>
            <a:r>
              <a:rPr lang="ru-RU" sz="5400" dirty="0" err="1" smtClean="0"/>
              <a:t>ю</a:t>
            </a:r>
            <a:r>
              <a:rPr lang="ru-RU" sz="5400" dirty="0" smtClean="0"/>
              <a:t>     </a:t>
            </a:r>
            <a:r>
              <a:rPr lang="ru-RU" sz="5400" dirty="0" err="1" smtClean="0"/>
              <a:t>мя</a:t>
            </a:r>
            <a:r>
              <a:rPr lang="ru-RU" sz="5400" dirty="0" smtClean="0"/>
              <a:t>      </a:t>
            </a:r>
            <a:r>
              <a:rPr lang="ru-RU" sz="5400" dirty="0" err="1" smtClean="0"/>
              <a:t>зю</a:t>
            </a:r>
            <a:r>
              <a:rPr lang="ru-RU" sz="5400" dirty="0" smtClean="0"/>
              <a:t>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32984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      </a:t>
            </a:r>
            <a:r>
              <a:rPr lang="ru-RU" sz="4800" b="1" dirty="0" err="1" smtClean="0"/>
              <a:t>Сүзләр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уку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b="1" dirty="0" err="1"/>
              <a:t>ю</a:t>
            </a:r>
            <a:r>
              <a:rPr lang="ru-RU" sz="3600" b="1" dirty="0" err="1" smtClean="0"/>
              <a:t>л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/>
              <a:t>а</a:t>
            </a:r>
            <a:r>
              <a:rPr lang="ru-RU" sz="3600" b="1" dirty="0" err="1" smtClean="0"/>
              <a:t>ю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 smtClean="0"/>
              <a:t>кыю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 smtClean="0"/>
              <a:t>Каюм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/>
              <a:t>ю</a:t>
            </a:r>
            <a:r>
              <a:rPr lang="ru-RU" sz="3600" b="1" dirty="0" err="1" smtClean="0"/>
              <a:t>лдаш</a:t>
            </a:r>
            <a:endParaRPr lang="ru-RU" sz="3600" b="1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24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92888" cy="1008112"/>
          </a:xfrm>
        </p:spPr>
        <p:txBody>
          <a:bodyPr/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00808"/>
            <a:ext cx="7125112" cy="40514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 smtClean="0"/>
              <a:t>Икешәр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аваз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белдергән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хәрефл</a:t>
            </a:r>
            <a:r>
              <a:rPr lang="ru-RU" sz="3600" b="1" dirty="0" err="1"/>
              <a:t>ә</a:t>
            </a:r>
            <a:r>
              <a:rPr lang="ru-RU" sz="3600" b="1" dirty="0" err="1" smtClean="0"/>
              <a:t>р</a:t>
            </a:r>
            <a:endParaRPr lang="ru-RU" sz="3600" b="1" dirty="0" smtClean="0"/>
          </a:p>
          <a:p>
            <a:pPr marL="0" indent="0">
              <a:buNone/>
            </a:pPr>
            <a:r>
              <a:rPr lang="ru-RU" sz="4400" b="1" dirty="0" smtClean="0"/>
              <a:t>    </a:t>
            </a:r>
            <a:r>
              <a:rPr lang="ru-RU" sz="5400" b="1" dirty="0" smtClean="0">
                <a:solidFill>
                  <a:srgbClr val="FF0000"/>
                </a:solidFill>
              </a:rPr>
              <a:t>   Е 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э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Ё</a:t>
            </a:r>
            <a:r>
              <a:rPr lang="ru-RU" sz="5400" b="1" dirty="0" smtClean="0">
                <a:solidFill>
                  <a:srgbClr val="002060"/>
                </a:solidFill>
              </a:rPr>
              <a:t> 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о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Ю</a:t>
            </a:r>
            <a:r>
              <a:rPr lang="ru-RU" sz="5400" b="1" dirty="0" smtClean="0">
                <a:solidFill>
                  <a:srgbClr val="002060"/>
                </a:solidFill>
              </a:rPr>
              <a:t>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у</a:t>
            </a:r>
            <a:r>
              <a:rPr lang="ru-RU" sz="5400" b="1" dirty="0" smtClean="0"/>
              <a:t>]</a:t>
            </a:r>
            <a:r>
              <a:rPr lang="ru-RU" sz="5400" b="1" dirty="0" smtClean="0">
                <a:solidFill>
                  <a:srgbClr val="002060"/>
                </a:solidFill>
              </a:rPr>
              <a:t>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ү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Я  </a:t>
            </a:r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а</a:t>
            </a:r>
            <a:r>
              <a:rPr lang="ru-RU" sz="5400" b="1" dirty="0" smtClean="0"/>
              <a:t>]</a:t>
            </a:r>
            <a:r>
              <a:rPr lang="ru-RU" sz="5400" b="1" dirty="0" smtClean="0">
                <a:solidFill>
                  <a:srgbClr val="002060"/>
                </a:solidFill>
              </a:rPr>
              <a:t>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ә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/>
              <a:t>   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25091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           </a:t>
            </a:r>
            <a:r>
              <a:rPr lang="ru-RU" sz="6000" b="1" dirty="0" err="1" smtClean="0"/>
              <a:t>оя</a:t>
            </a:r>
            <a:endParaRPr lang="ru-RU" sz="6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465489" cy="280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im0-tub-ru.yandex.net/i?id=28f39fa8abc956099b8fab1a26ab093c-24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018" y="3861048"/>
            <a:ext cx="4086348" cy="272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0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          </a:t>
            </a:r>
            <a:r>
              <a:rPr lang="ru-RU" sz="6000" b="1" dirty="0" err="1" smtClean="0"/>
              <a:t>аю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FOTA.RU ЛУЧШИЙ РОССИЙСКИЙ СЕРВЕР ОБОЕВ И ФОТОГРАФИЙ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511256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3-tub-ru.yandex.net/i?id=ca0d1e87d2b75a91cbecf9b61a128612-74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29222"/>
            <a:ext cx="3900736" cy="390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4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         </a:t>
            </a:r>
            <a:r>
              <a:rPr lang="ru-RU" sz="6000" b="1" dirty="0" err="1" smtClean="0"/>
              <a:t>куян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im0-tub-ru.yandex.net/i?id=1fbbea9ce8d0d205779b1a26caf9522a-95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748" y="2060848"/>
            <a:ext cx="586625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2-tub-ru.yandex.net/i?id=557fa8ce786c75dbc6b0f797ebf96aff-120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1" y="2060848"/>
            <a:ext cx="3256227" cy="466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97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               </a:t>
            </a:r>
            <a:r>
              <a:rPr lang="ru-RU" sz="6000" b="1" dirty="0" err="1" smtClean="0"/>
              <a:t>юкэ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Летние заготовки: липа, боярышник и зверобой : Кушать подано! - кулинарный бло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39" y="4149080"/>
            <a:ext cx="3514141" cy="263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2-tub-ru.yandex.net/i?id=b5b8da5e41449662ec0e66600f7647e0-117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566462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6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/>
              <a:t>      </a:t>
            </a:r>
            <a:r>
              <a:rPr lang="ru-RU" sz="4400" b="1" dirty="0" err="1" smtClean="0"/>
              <a:t>Шигырь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уку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07361"/>
            <a:ext cx="7667011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err="1"/>
              <a:t>Ю</a:t>
            </a:r>
            <a:r>
              <a:rPr lang="ru-RU" sz="2800" b="1" dirty="0" err="1" smtClean="0"/>
              <a:t>ныс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юына</a:t>
            </a:r>
            <a:r>
              <a:rPr lang="ru-RU" sz="2800" b="1" dirty="0" smtClean="0"/>
              <a:t> суда.</a:t>
            </a:r>
          </a:p>
          <a:p>
            <a:pPr marL="0" indent="0">
              <a:buNone/>
            </a:pPr>
            <a:r>
              <a:rPr lang="ru-RU" sz="2800" b="1" dirty="0" err="1" smtClean="0"/>
              <a:t>Мунчала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сабын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кулда</a:t>
            </a:r>
            <a:r>
              <a:rPr lang="ru-RU" sz="2800" b="1" dirty="0" smtClean="0"/>
              <a:t>.</a:t>
            </a:r>
          </a:p>
          <a:p>
            <a:pPr marL="0" indent="0">
              <a:buNone/>
            </a:pPr>
            <a:r>
              <a:rPr lang="ru-RU" sz="2800" b="1" dirty="0" err="1" smtClean="0"/>
              <a:t>Юа-юа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юылган</a:t>
            </a:r>
            <a:r>
              <a:rPr lang="ru-RU" sz="2800" b="1" dirty="0" smtClean="0"/>
              <a:t> –</a:t>
            </a:r>
          </a:p>
          <a:p>
            <a:pPr marL="0" indent="0">
              <a:buNone/>
            </a:pPr>
            <a:r>
              <a:rPr lang="ru-RU" sz="2800" b="1" dirty="0" err="1" smtClean="0"/>
              <a:t>Сабын</a:t>
            </a:r>
            <a:r>
              <a:rPr lang="ru-RU" sz="2800" b="1" dirty="0" smtClean="0"/>
              <a:t> суда </a:t>
            </a:r>
            <a:r>
              <a:rPr lang="ru-RU" sz="2800" b="1" dirty="0" err="1" smtClean="0"/>
              <a:t>юк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булган</a:t>
            </a:r>
            <a:r>
              <a:rPr lang="ru-RU" sz="2800" b="1" dirty="0" smtClean="0"/>
              <a:t>.</a:t>
            </a:r>
          </a:p>
          <a:p>
            <a:pPr marL="0" indent="0">
              <a:buNone/>
            </a:pPr>
            <a:endParaRPr lang="ru-RU" sz="2800" b="1" dirty="0"/>
          </a:p>
          <a:p>
            <a:pPr marL="0" indent="0">
              <a:buNone/>
            </a:pPr>
            <a:endParaRPr lang="ru-RU" sz="2800" b="1" dirty="0" smtClean="0"/>
          </a:p>
          <a:p>
            <a:pPr marL="0" indent="0">
              <a:buNone/>
            </a:pPr>
            <a:endParaRPr lang="ru-RU" sz="2800" b="1" dirty="0"/>
          </a:p>
        </p:txBody>
      </p:sp>
      <p:pic>
        <p:nvPicPr>
          <p:cNvPr id="5122" name="Picture 2" descr="http://im0-tub-ru.yandex.net/i?id=2245f5e109e5dd2f16d0197a434bb97c-25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96951"/>
            <a:ext cx="3205183" cy="320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18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 err="1" smtClean="0"/>
              <a:t>ФиЗкУлЬтМиНуТ</a:t>
            </a:r>
            <a:endParaRPr lang="ru-RU" sz="5400" b="1" dirty="0" smtClean="0"/>
          </a:p>
          <a:p>
            <a:pPr marL="0" indent="0">
              <a:buNone/>
            </a:pPr>
            <a:r>
              <a:rPr lang="ru-RU" sz="2400" b="1" dirty="0" err="1" smtClean="0"/>
              <a:t>Н</a:t>
            </a:r>
            <a:r>
              <a:rPr lang="ru-RU" sz="2400" dirty="0" err="1"/>
              <a:t>ә</a:t>
            </a:r>
            <a:r>
              <a:rPr lang="ru-RU" sz="2400" b="1" dirty="0" err="1" smtClean="0"/>
              <a:t>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чебил</a:t>
            </a:r>
            <a:r>
              <a:rPr lang="ru-RU" sz="2400" dirty="0" err="1"/>
              <a:t>ә</a:t>
            </a:r>
            <a:r>
              <a:rPr lang="ru-RU" sz="2400" b="1" dirty="0" err="1" smtClean="0"/>
              <a:t>р</a:t>
            </a:r>
            <a:r>
              <a:rPr lang="ru-RU" sz="2400" b="1" dirty="0" smtClean="0"/>
              <a:t> бары да </a:t>
            </a:r>
          </a:p>
          <a:p>
            <a:pPr marL="0" indent="0">
              <a:buNone/>
            </a:pPr>
            <a:r>
              <a:rPr lang="ru-RU" sz="2400" b="1" dirty="0" smtClean="0"/>
              <a:t>Сары майка </a:t>
            </a:r>
            <a:r>
              <a:rPr lang="ru-RU" sz="2400" b="1" dirty="0" err="1" smtClean="0"/>
              <a:t>киг</a:t>
            </a:r>
            <a:r>
              <a:rPr lang="ru-RU" sz="2400" dirty="0" err="1"/>
              <a:t>ә</a:t>
            </a:r>
            <a:r>
              <a:rPr lang="ru-RU" sz="2400" b="1" dirty="0" err="1" smtClean="0"/>
              <a:t>нн</a:t>
            </a:r>
            <a:r>
              <a:rPr lang="ru-RU" sz="2400" dirty="0" err="1" smtClean="0"/>
              <a:t>ә</a:t>
            </a:r>
            <a:r>
              <a:rPr lang="ru-RU" sz="2400" b="1" dirty="0" err="1" smtClean="0"/>
              <a:t>р</a:t>
            </a:r>
            <a:r>
              <a:rPr lang="ru-RU" sz="2400" b="1" dirty="0" smtClean="0"/>
              <a:t>. </a:t>
            </a:r>
          </a:p>
          <a:p>
            <a:pPr marL="0" indent="0">
              <a:buNone/>
            </a:pPr>
            <a:r>
              <a:rPr lang="ru-RU" sz="2400" b="1" dirty="0" smtClean="0"/>
              <a:t>Зарядка </a:t>
            </a:r>
            <a:r>
              <a:rPr lang="ru-RU" sz="2400" b="1" dirty="0" err="1" smtClean="0"/>
              <a:t>ясарга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диеп</a:t>
            </a:r>
            <a:r>
              <a:rPr lang="ru-RU" sz="2400" b="1" dirty="0" smtClean="0"/>
              <a:t>, </a:t>
            </a:r>
          </a:p>
          <a:p>
            <a:pPr marL="0" indent="0">
              <a:buNone/>
            </a:pPr>
            <a:r>
              <a:rPr lang="ru-RU" sz="2400" b="1" dirty="0" err="1" smtClean="0"/>
              <a:t>Бер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урынга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килг</a:t>
            </a:r>
            <a:r>
              <a:rPr lang="ru-RU" sz="2400" dirty="0" err="1" smtClean="0"/>
              <a:t>ә</a:t>
            </a:r>
            <a:r>
              <a:rPr lang="ru-RU" sz="2400" b="1" dirty="0" err="1" smtClean="0"/>
              <a:t>нн</a:t>
            </a:r>
            <a:r>
              <a:rPr lang="ru-RU" sz="2400" dirty="0" err="1"/>
              <a:t>ә</a:t>
            </a:r>
            <a:r>
              <a:rPr lang="ru-RU" sz="2400" b="1" dirty="0" err="1" smtClean="0"/>
              <a:t>р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6146" name="Picture 2" descr="C:\Users\Администратор\Documents\Scanned Documents\Рисуно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348" y="3717032"/>
            <a:ext cx="3836848" cy="301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73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</a:t>
            </a:r>
            <a:r>
              <a:rPr lang="ru-RU" sz="4400" b="1" dirty="0" err="1" smtClean="0"/>
              <a:t>Дэфтэргэ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язу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C:\Users\Администратор\Documents\Scanned Documents\Рисунок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408712" cy="465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3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Центр &quot;Диабе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8575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st3-fashiony.ru/pic/fashiony/pic/4389/4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886" y="117305"/>
            <a:ext cx="3416310" cy="367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im1-tub-ru.yandex.net/i?id=447998b398e7973a7aefc98371d04ef0-88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2878999" cy="297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0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Зима</Template>
  <TotalTime>220</TotalTime>
  <Words>327</Words>
  <Application>Microsoft Office PowerPoint</Application>
  <PresentationFormat>Экран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Winter</vt:lpstr>
      <vt:lpstr>         Тема: </vt:lpstr>
      <vt:lpstr>Максат:</vt:lpstr>
      <vt:lpstr>Авазлар</vt:lpstr>
      <vt:lpstr>  Тартык авазлар</vt:lpstr>
      <vt:lpstr> Калын һәм нечкә сузыклар</vt:lpstr>
      <vt:lpstr>Кушылмалар уку</vt:lpstr>
      <vt:lpstr>  Кушылмалар уку</vt:lpstr>
      <vt:lpstr>      Сүзләр уку</vt:lpstr>
      <vt:lpstr> </vt:lpstr>
      <vt:lpstr>           оя</vt:lpstr>
      <vt:lpstr>          аю</vt:lpstr>
      <vt:lpstr>         куян</vt:lpstr>
      <vt:lpstr>               юкэ</vt:lpstr>
      <vt:lpstr>      Шигырь уку</vt:lpstr>
      <vt:lpstr>Презентация PowerPoint</vt:lpstr>
      <vt:lpstr>         Дэфтэргэ язу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Рафаэль</cp:lastModifiedBy>
  <cp:revision>61</cp:revision>
  <dcterms:created xsi:type="dcterms:W3CDTF">2015-01-20T19:21:49Z</dcterms:created>
  <dcterms:modified xsi:type="dcterms:W3CDTF">2020-04-27T16:04:11Z</dcterms:modified>
</cp:coreProperties>
</file>