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3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0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80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32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29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0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0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7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9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16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form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</a:t>
            </a:r>
            <a:r>
              <a:rPr lang="en-US" dirty="0" smtClean="0"/>
              <a:t>6_f_</a:t>
            </a:r>
            <a:r>
              <a:rPr lang="en-US" dirty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9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</a:t>
            </a:r>
            <a:r>
              <a:rPr lang="en-US" dirty="0" smtClean="0"/>
              <a:t>106</a:t>
            </a:r>
            <a:r>
              <a:rPr lang="ru-RU" dirty="0" smtClean="0"/>
              <a:t> </a:t>
            </a:r>
            <a:r>
              <a:rPr lang="en-US" dirty="0"/>
              <a:t>ex </a:t>
            </a:r>
            <a:r>
              <a:rPr lang="en-US" dirty="0" smtClean="0"/>
              <a:t>1</a:t>
            </a:r>
            <a:r>
              <a:rPr lang="ru-RU" dirty="0" smtClean="0"/>
              <a:t> выписать слова в словарь, перевести.</a:t>
            </a:r>
            <a:endParaRPr lang="en-US" dirty="0" smtClean="0"/>
          </a:p>
          <a:p>
            <a:r>
              <a:rPr lang="en-US" dirty="0" smtClean="0"/>
              <a:t>SB </a:t>
            </a:r>
            <a:r>
              <a:rPr lang="en-US" dirty="0" smtClean="0"/>
              <a:t>p </a:t>
            </a:r>
            <a:r>
              <a:rPr lang="en-US" dirty="0" smtClean="0"/>
              <a:t>106 check these words </a:t>
            </a:r>
            <a:r>
              <a:rPr lang="ru-RU" dirty="0"/>
              <a:t>выписать </a:t>
            </a:r>
            <a:r>
              <a:rPr lang="ru-RU" dirty="0" smtClean="0"/>
              <a:t>в </a:t>
            </a:r>
            <a:r>
              <a:rPr lang="ru-RU" dirty="0"/>
              <a:t>словарь, перевести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en-US" dirty="0" smtClean="0"/>
              <a:t>SB </a:t>
            </a:r>
            <a:r>
              <a:rPr lang="en-US" dirty="0" smtClean="0"/>
              <a:t>p </a:t>
            </a:r>
            <a:r>
              <a:rPr lang="en-US" dirty="0" smtClean="0"/>
              <a:t>10</a:t>
            </a:r>
            <a:r>
              <a:rPr lang="ru-RU" dirty="0" smtClean="0"/>
              <a:t>7</a:t>
            </a:r>
            <a:r>
              <a:rPr lang="en-US" dirty="0" smtClean="0"/>
              <a:t> </a:t>
            </a:r>
            <a:r>
              <a:rPr lang="en-US" dirty="0" smtClean="0"/>
              <a:t>ex </a:t>
            </a:r>
            <a:r>
              <a:rPr lang="en-US" dirty="0" smtClean="0"/>
              <a:t>3c</a:t>
            </a:r>
            <a:r>
              <a:rPr lang="ru-RU" dirty="0" smtClean="0"/>
              <a:t> </a:t>
            </a:r>
            <a:r>
              <a:rPr lang="ru-RU" dirty="0" smtClean="0"/>
              <a:t>прочитать текст, </a:t>
            </a:r>
            <a:r>
              <a:rPr lang="ru-RU" dirty="0" smtClean="0"/>
              <a:t>выполнить </a:t>
            </a:r>
            <a:r>
              <a:rPr lang="ru-RU" dirty="0"/>
              <a:t>задание.</a:t>
            </a:r>
            <a:endParaRPr lang="en-US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568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SB p </a:t>
            </a:r>
            <a:r>
              <a:rPr lang="en-US" dirty="0" smtClean="0"/>
              <a:t>10</a:t>
            </a:r>
            <a:r>
              <a:rPr lang="ru-RU" dirty="0"/>
              <a:t>7</a:t>
            </a:r>
            <a:r>
              <a:rPr lang="en-US" dirty="0" smtClean="0"/>
              <a:t> </a:t>
            </a:r>
            <a:r>
              <a:rPr lang="en-US" dirty="0"/>
              <a:t>ex </a:t>
            </a:r>
            <a:r>
              <a:rPr lang="ru-RU" dirty="0" smtClean="0"/>
              <a:t>5</a:t>
            </a:r>
            <a:r>
              <a:rPr lang="ru-RU" dirty="0" smtClean="0"/>
              <a:t> используя текст, выберите 3 страны и выполните задание. (по 1 предложению о каждой из 3 стран)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39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70</Words>
  <Application>Microsoft Office PowerPoint</Application>
  <PresentationFormat>Широкоэкранный</PresentationFormat>
  <Paragraphs>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5th form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form</dc:title>
  <dc:creator>lilyana fazleeva</dc:creator>
  <cp:lastModifiedBy>lilyana fazleeva</cp:lastModifiedBy>
  <cp:revision>7</cp:revision>
  <dcterms:created xsi:type="dcterms:W3CDTF">2020-04-12T16:33:27Z</dcterms:created>
  <dcterms:modified xsi:type="dcterms:W3CDTF">2020-04-17T12:41:12Z</dcterms:modified>
</cp:coreProperties>
</file>