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48" d="100"/>
          <a:sy n="48" d="100"/>
        </p:scale>
        <p:origin x="78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68B0B-1E76-4C00-9670-6C87868DAF3A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4825-84FE-49ED-9F1D-4839011779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203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68B0B-1E76-4C00-9670-6C87868DAF3A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4825-84FE-49ED-9F1D-4839011779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929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68B0B-1E76-4C00-9670-6C87868DAF3A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4825-84FE-49ED-9F1D-4839011779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8588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68B0B-1E76-4C00-9670-6C87868DAF3A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4825-84FE-49ED-9F1D-4839011779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3296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68B0B-1E76-4C00-9670-6C87868DAF3A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4825-84FE-49ED-9F1D-4839011779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329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68B0B-1E76-4C00-9670-6C87868DAF3A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4825-84FE-49ED-9F1D-4839011779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3821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68B0B-1E76-4C00-9670-6C87868DAF3A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4825-84FE-49ED-9F1D-4839011779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2905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68B0B-1E76-4C00-9670-6C87868DAF3A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4825-84FE-49ED-9F1D-4839011779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944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68B0B-1E76-4C00-9670-6C87868DAF3A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4825-84FE-49ED-9F1D-4839011779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20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68B0B-1E76-4C00-9670-6C87868DAF3A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4825-84FE-49ED-9F1D-4839011779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454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68B0B-1E76-4C00-9670-6C87868DAF3A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4825-84FE-49ED-9F1D-4839011779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3607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D68B0B-1E76-4C00-9670-6C87868DAF3A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D4825-84FE-49ED-9F1D-4839011779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926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Unit_6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test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8934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48145"/>
            <a:ext cx="10515600" cy="5428818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Write </a:t>
            </a:r>
            <a:r>
              <a:rPr lang="en-US" b="1" dirty="0" smtClean="0"/>
              <a:t>an email to your friend about a famous building/monument in your country</a:t>
            </a:r>
            <a:endParaRPr lang="en-US" b="1" dirty="0" smtClean="0"/>
          </a:p>
          <a:p>
            <a:pPr marL="0" indent="0">
              <a:buNone/>
            </a:pPr>
            <a:r>
              <a:rPr lang="en-US" b="1" dirty="0" smtClean="0"/>
              <a:t>(100-120 </a:t>
            </a:r>
            <a:r>
              <a:rPr lang="en-US" b="1" dirty="0" smtClean="0"/>
              <a:t>words). </a:t>
            </a:r>
            <a:r>
              <a:rPr lang="en-US" b="1" dirty="0"/>
              <a:t>I</a:t>
            </a:r>
            <a:r>
              <a:rPr lang="en-US" b="1" dirty="0" smtClean="0"/>
              <a:t>nclude: </a:t>
            </a:r>
          </a:p>
          <a:p>
            <a:r>
              <a:rPr lang="en-US" dirty="0" smtClean="0"/>
              <a:t>The name and location of the building/monument</a:t>
            </a:r>
          </a:p>
          <a:p>
            <a:r>
              <a:rPr lang="en-US" dirty="0" smtClean="0"/>
              <a:t>What tourists can do/see there</a:t>
            </a:r>
          </a:p>
          <a:p>
            <a:r>
              <a:rPr lang="en-US" dirty="0" smtClean="0"/>
              <a:t>What your feelings and thoughts are about it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7993886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41</Words>
  <Application>Microsoft Office PowerPoint</Application>
  <PresentationFormat>Широкоэкранный</PresentationFormat>
  <Paragraphs>7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Тема Office</vt:lpstr>
      <vt:lpstr>Unit_6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Unit_6</dc:title>
  <dc:creator>lilyana fazleeva</dc:creator>
  <cp:lastModifiedBy>lilyana fazleeva</cp:lastModifiedBy>
  <cp:revision>2</cp:revision>
  <dcterms:created xsi:type="dcterms:W3CDTF">2020-05-11T10:51:37Z</dcterms:created>
  <dcterms:modified xsi:type="dcterms:W3CDTF">2020-05-11T10:59:44Z</dcterms:modified>
</cp:coreProperties>
</file>