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48" d="100"/>
          <a:sy n="48" d="100"/>
        </p:scale>
        <p:origin x="78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639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231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2203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0803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0322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0295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0719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5309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9100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6274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1095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1E8100-5DDA-4599-AF39-ABFA6909AC70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593115-A964-4489-94AD-EEA1F6DDE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2163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8</a:t>
            </a:r>
            <a:r>
              <a:rPr lang="en-US" baseline="30000" dirty="0" err="1" smtClean="0"/>
              <a:t>th</a:t>
            </a:r>
            <a:r>
              <a:rPr lang="en-US" dirty="0" smtClean="0"/>
              <a:t> </a:t>
            </a:r>
            <a:r>
              <a:rPr lang="en-US" dirty="0" smtClean="0"/>
              <a:t>form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Unit 6_f_</a:t>
            </a:r>
            <a:r>
              <a:rPr lang="en-US" dirty="0"/>
              <a:t>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6989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 work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SB p </a:t>
            </a:r>
            <a:r>
              <a:rPr lang="en-US" dirty="0" smtClean="0"/>
              <a:t>1</a:t>
            </a:r>
            <a:r>
              <a:rPr lang="ru-RU" dirty="0" smtClean="0"/>
              <a:t>16</a:t>
            </a:r>
            <a:r>
              <a:rPr lang="en-US" dirty="0" smtClean="0"/>
              <a:t> </a:t>
            </a:r>
            <a:r>
              <a:rPr lang="en-US" dirty="0" smtClean="0"/>
              <a:t>check these words </a:t>
            </a:r>
            <a:r>
              <a:rPr lang="ru-RU" dirty="0"/>
              <a:t>выписать </a:t>
            </a:r>
            <a:r>
              <a:rPr lang="ru-RU" dirty="0" smtClean="0"/>
              <a:t>в </a:t>
            </a:r>
            <a:r>
              <a:rPr lang="ru-RU" dirty="0"/>
              <a:t>словарь, перевести</a:t>
            </a:r>
            <a:r>
              <a:rPr lang="ru-RU" dirty="0" smtClean="0"/>
              <a:t>.</a:t>
            </a:r>
            <a:endParaRPr lang="ru-RU" dirty="0"/>
          </a:p>
          <a:p>
            <a:r>
              <a:rPr lang="en-US" dirty="0" smtClean="0"/>
              <a:t>SB p </a:t>
            </a:r>
            <a:r>
              <a:rPr lang="en-US" dirty="0" smtClean="0"/>
              <a:t>1</a:t>
            </a:r>
            <a:r>
              <a:rPr lang="ru-RU" dirty="0" smtClean="0"/>
              <a:t>16</a:t>
            </a:r>
            <a:r>
              <a:rPr lang="en-US" dirty="0" smtClean="0"/>
              <a:t> </a:t>
            </a:r>
            <a:r>
              <a:rPr lang="en-US" dirty="0" smtClean="0"/>
              <a:t>ex </a:t>
            </a:r>
            <a:r>
              <a:rPr lang="ru-RU" dirty="0" smtClean="0"/>
              <a:t>2 </a:t>
            </a:r>
            <a:r>
              <a:rPr lang="ru-RU" dirty="0" smtClean="0"/>
              <a:t>прочитать текст, выполнить </a:t>
            </a:r>
            <a:r>
              <a:rPr lang="ru-RU" dirty="0"/>
              <a:t>задание.</a:t>
            </a:r>
            <a:endParaRPr lang="en-US" dirty="0"/>
          </a:p>
          <a:p>
            <a:r>
              <a:rPr lang="en-US" dirty="0"/>
              <a:t>SB p </a:t>
            </a:r>
            <a:r>
              <a:rPr lang="en-US" dirty="0" smtClean="0"/>
              <a:t>1</a:t>
            </a:r>
            <a:r>
              <a:rPr lang="ru-RU" dirty="0" smtClean="0"/>
              <a:t>16</a:t>
            </a:r>
            <a:r>
              <a:rPr lang="en-US" dirty="0" smtClean="0"/>
              <a:t> </a:t>
            </a:r>
            <a:r>
              <a:rPr lang="en-US" dirty="0"/>
              <a:t>ex </a:t>
            </a:r>
            <a:r>
              <a:rPr lang="ru-RU" dirty="0" smtClean="0"/>
              <a:t>3 выполнить </a:t>
            </a:r>
            <a:r>
              <a:rPr lang="ru-RU" dirty="0"/>
              <a:t>задание.</a:t>
            </a:r>
            <a:endParaRPr lang="en-US" dirty="0"/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856846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 work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SB p 1</a:t>
            </a:r>
            <a:r>
              <a:rPr lang="ru-RU" dirty="0"/>
              <a:t>16</a:t>
            </a:r>
            <a:r>
              <a:rPr lang="en-US" dirty="0"/>
              <a:t> </a:t>
            </a:r>
            <a:r>
              <a:rPr lang="ru-RU" dirty="0" smtClean="0"/>
              <a:t>по прочитанному тексту выразить свое мнение (50-60 слов)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1392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57</Words>
  <Application>Microsoft Office PowerPoint</Application>
  <PresentationFormat>Широкоэкранный</PresentationFormat>
  <Paragraphs>8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Тема Office</vt:lpstr>
      <vt:lpstr>8th form</vt:lpstr>
      <vt:lpstr>Class work</vt:lpstr>
      <vt:lpstr>Home 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5th form</dc:title>
  <dc:creator>lilyana fazleeva</dc:creator>
  <cp:lastModifiedBy>lilyana fazleeva</cp:lastModifiedBy>
  <cp:revision>10</cp:revision>
  <dcterms:created xsi:type="dcterms:W3CDTF">2020-04-12T16:33:27Z</dcterms:created>
  <dcterms:modified xsi:type="dcterms:W3CDTF">2020-04-17T14:49:06Z</dcterms:modified>
</cp:coreProperties>
</file>