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9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6_e_</a:t>
            </a:r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32584"/>
          </a:xfrm>
        </p:spPr>
        <p:txBody>
          <a:bodyPr/>
          <a:lstStyle/>
          <a:p>
            <a:r>
              <a:rPr lang="en-US" dirty="0" smtClean="0"/>
              <a:t>SB p 1</a:t>
            </a:r>
            <a:r>
              <a:rPr lang="ru-RU" dirty="0" smtClean="0"/>
              <a:t>14 </a:t>
            </a:r>
            <a:r>
              <a:rPr lang="en-US" dirty="0"/>
              <a:t>ex </a:t>
            </a:r>
            <a:r>
              <a:rPr lang="ru-RU" dirty="0" smtClean="0"/>
              <a:t>3 выполнить задание по прочитанному тексту.</a:t>
            </a:r>
          </a:p>
          <a:p>
            <a:r>
              <a:rPr lang="en-US" dirty="0" smtClean="0"/>
              <a:t>SB p 1</a:t>
            </a:r>
            <a:r>
              <a:rPr lang="ru-RU" dirty="0" smtClean="0"/>
              <a:t>15</a:t>
            </a:r>
            <a:r>
              <a:rPr lang="en-US" dirty="0" smtClean="0"/>
              <a:t> ex </a:t>
            </a:r>
            <a:r>
              <a:rPr lang="ru-RU" dirty="0" smtClean="0"/>
              <a:t>4 </a:t>
            </a:r>
            <a:r>
              <a:rPr lang="ru-RU" dirty="0" smtClean="0"/>
              <a:t>выполнить задание, выписать слова в словарь.</a:t>
            </a:r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6723"/>
          </a:xfrm>
        </p:spPr>
        <p:txBody>
          <a:bodyPr/>
          <a:lstStyle/>
          <a:p>
            <a:r>
              <a:rPr lang="en-US" dirty="0"/>
              <a:t>SB p </a:t>
            </a:r>
            <a:r>
              <a:rPr lang="en-US" dirty="0" smtClean="0"/>
              <a:t>1</a:t>
            </a:r>
            <a:r>
              <a:rPr lang="ru-RU" dirty="0" smtClean="0"/>
              <a:t>15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5 выполнить </a:t>
            </a:r>
            <a:r>
              <a:rPr lang="ru-RU" dirty="0" smtClean="0"/>
              <a:t>задание, выписать слова в словарь.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50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9th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9</cp:revision>
  <dcterms:created xsi:type="dcterms:W3CDTF">2020-04-12T16:33:27Z</dcterms:created>
  <dcterms:modified xsi:type="dcterms:W3CDTF">2020-04-17T15:00:08Z</dcterms:modified>
</cp:coreProperties>
</file>