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2C26-A830-486E-82A4-E562B7B7454E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78CA-1128-4C58-BB0E-25A620E09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2C26-A830-486E-82A4-E562B7B7454E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78CA-1128-4C58-BB0E-25A620E09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62C26-A830-486E-82A4-E562B7B7454E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278CA-1128-4C58-BB0E-25A620E09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72934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289"/>
            <a:ext cx="9144000" cy="68622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230425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</a:rPr>
              <a:t>Стандартный вид числа</a:t>
            </a: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br>
              <a:rPr lang="ru-RU" sz="6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</a:rPr>
              <a:t>Алгебра.8 класс</a:t>
            </a:r>
            <a:endParaRPr lang="ru-RU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      10</a:t>
            </a:r>
            <a:r>
              <a:rPr lang="ru-RU" baseline="30000" dirty="0" smtClean="0"/>
              <a:t>−1</a:t>
            </a:r>
            <a:r>
              <a:rPr lang="ru-RU" dirty="0" smtClean="0"/>
              <a:t> = 0,1 </a:t>
            </a:r>
          </a:p>
          <a:p>
            <a:r>
              <a:rPr lang="ru-RU" dirty="0" smtClean="0"/>
              <a:t>                   10</a:t>
            </a:r>
            <a:r>
              <a:rPr lang="ru-RU" baseline="30000" dirty="0" smtClean="0"/>
              <a:t>0</a:t>
            </a:r>
            <a:r>
              <a:rPr lang="ru-RU" dirty="0" smtClean="0"/>
              <a:t> = 1 </a:t>
            </a:r>
          </a:p>
          <a:p>
            <a:pPr lvl="0"/>
            <a:r>
              <a:rPr lang="ru-RU" dirty="0" smtClean="0"/>
              <a:t>                   10</a:t>
            </a:r>
            <a:r>
              <a:rPr lang="ru-RU" baseline="30000" dirty="0" smtClean="0"/>
              <a:t>1</a:t>
            </a:r>
            <a:r>
              <a:rPr lang="ru-RU" dirty="0" smtClean="0"/>
              <a:t> = 10</a:t>
            </a:r>
          </a:p>
          <a:p>
            <a:r>
              <a:rPr lang="ru-RU" dirty="0" smtClean="0"/>
              <a:t>                   10</a:t>
            </a:r>
            <a:r>
              <a:rPr lang="ru-RU" baseline="30000" dirty="0" smtClean="0"/>
              <a:t>2</a:t>
            </a:r>
            <a:r>
              <a:rPr lang="ru-RU" dirty="0" smtClean="0"/>
              <a:t> = 100</a:t>
            </a:r>
          </a:p>
          <a:p>
            <a:pPr lvl="0"/>
            <a:r>
              <a:rPr lang="ru-RU" dirty="0" smtClean="0"/>
              <a:t>                   10</a:t>
            </a:r>
            <a:r>
              <a:rPr lang="ru-RU" baseline="30000" dirty="0" smtClean="0"/>
              <a:t>3</a:t>
            </a:r>
            <a:r>
              <a:rPr lang="ru-RU" dirty="0" smtClean="0"/>
              <a:t> = 1000</a:t>
            </a:r>
          </a:p>
          <a:p>
            <a:r>
              <a:rPr lang="ru-RU" dirty="0" smtClean="0"/>
              <a:t>        Вывод:    </a:t>
            </a:r>
          </a:p>
          <a:p>
            <a:pPr lvl="0"/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стандартный вид числ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437112"/>
            <a:ext cx="37444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ru-RU" dirty="0" smtClean="0"/>
              <a:t>Радиус земного шара, приблизительно равный 6,37 млн. м, записывают в виде </a:t>
            </a:r>
          </a:p>
          <a:p>
            <a:pPr>
              <a:buNone/>
            </a:pPr>
            <a:r>
              <a:rPr lang="ru-RU" dirty="0" smtClean="0"/>
              <a:t>                     6,37 · 10</a:t>
            </a:r>
            <a:r>
              <a:rPr lang="ru-RU" baseline="30000" dirty="0" smtClean="0"/>
              <a:t>6</a:t>
            </a:r>
            <a:r>
              <a:rPr lang="ru-RU" dirty="0" smtClean="0"/>
              <a:t> м.</a:t>
            </a:r>
          </a:p>
          <a:p>
            <a:r>
              <a:rPr lang="ru-RU" dirty="0" smtClean="0"/>
              <a:t>Степень 10</a:t>
            </a:r>
            <a:r>
              <a:rPr lang="ru-RU" baseline="30000" dirty="0" smtClean="0"/>
              <a:t>6</a:t>
            </a:r>
            <a:r>
              <a:rPr lang="ru-RU" dirty="0" smtClean="0"/>
              <a:t> равна 1 000 000 поэтому:</a:t>
            </a:r>
          </a:p>
          <a:p>
            <a:r>
              <a:rPr lang="ru-RU" dirty="0" smtClean="0"/>
              <a:t>               6,37 · 10</a:t>
            </a:r>
            <a:r>
              <a:rPr lang="ru-RU" baseline="30000" dirty="0" smtClean="0"/>
              <a:t>6</a:t>
            </a:r>
            <a:r>
              <a:rPr lang="ru-RU" dirty="0" smtClean="0"/>
              <a:t> м = 6 370 000 м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Каждое число, </a:t>
            </a:r>
            <a:r>
              <a:rPr lang="ru-RU" dirty="0" err="1" smtClean="0"/>
              <a:t>бóльшее</a:t>
            </a:r>
            <a:r>
              <a:rPr lang="ru-RU" dirty="0" smtClean="0"/>
              <a:t> 10, можно записать в стандартном виде:</a:t>
            </a:r>
          </a:p>
          <a:p>
            <a:pPr>
              <a:buNone/>
            </a:pPr>
            <a:r>
              <a:rPr lang="ru-RU" dirty="0" smtClean="0"/>
              <a:t>              </a:t>
            </a:r>
            <a:r>
              <a:rPr lang="ru-RU" dirty="0" err="1" smtClean="0"/>
              <a:t>a</a:t>
            </a:r>
            <a:r>
              <a:rPr lang="ru-RU" dirty="0" smtClean="0"/>
              <a:t> · 10</a:t>
            </a:r>
            <a:r>
              <a:rPr lang="ru-RU" baseline="30000" dirty="0" smtClean="0"/>
              <a:t>n</a:t>
            </a:r>
            <a:r>
              <a:rPr lang="ru-RU" dirty="0" smtClean="0"/>
              <a:t>, где 1 ≤ </a:t>
            </a:r>
            <a:r>
              <a:rPr lang="ru-RU" dirty="0" err="1" smtClean="0"/>
              <a:t>a</a:t>
            </a:r>
            <a:r>
              <a:rPr lang="ru-RU" dirty="0" smtClean="0"/>
              <a:t> ≤ 10 </a:t>
            </a:r>
          </a:p>
          <a:p>
            <a:pPr>
              <a:buNone/>
            </a:pPr>
            <a:r>
              <a:rPr lang="ru-RU" dirty="0" smtClean="0"/>
              <a:t>                                   </a:t>
            </a:r>
            <a:r>
              <a:rPr lang="ru-RU" dirty="0" err="1" smtClean="0"/>
              <a:t>n</a:t>
            </a:r>
            <a:r>
              <a:rPr lang="ru-RU" dirty="0" smtClean="0"/>
              <a:t> — натуральное число.</a:t>
            </a:r>
          </a:p>
          <a:p>
            <a:r>
              <a:rPr lang="ru-RU" dirty="0" smtClean="0"/>
              <a:t>         Такая запись называется 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стандартным видом числа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   </a:t>
            </a:r>
            <a:r>
              <a:rPr lang="ru-RU" dirty="0" smtClean="0"/>
              <a:t>Показатель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ru-RU" dirty="0" smtClean="0"/>
              <a:t> называют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порядком</a:t>
            </a:r>
            <a:r>
              <a:rPr lang="ru-RU" dirty="0" smtClean="0"/>
              <a:t>                 </a:t>
            </a:r>
          </a:p>
          <a:p>
            <a:pPr>
              <a:buNone/>
            </a:pPr>
            <a:r>
              <a:rPr lang="ru-RU" dirty="0" smtClean="0"/>
              <a:t>                                      действительного числа «а», </a:t>
            </a:r>
          </a:p>
          <a:p>
            <a:pPr>
              <a:buNone/>
            </a:pPr>
            <a:r>
              <a:rPr lang="ru-RU" dirty="0" smtClean="0"/>
              <a:t>                                 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а</a:t>
            </a:r>
            <a:r>
              <a:rPr lang="ru-RU" dirty="0" smtClean="0"/>
              <a:t> – его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мантиссой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6048672"/>
          </a:xfrm>
        </p:spPr>
        <p:txBody>
          <a:bodyPr>
            <a:normAutofit/>
          </a:bodyPr>
          <a:lstStyle/>
          <a:p>
            <a:r>
              <a:rPr lang="ru-RU" dirty="0" smtClean="0"/>
              <a:t>В стандартном виде в целой части числа (до запятой) может содержаться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только одна цифра</a:t>
            </a:r>
            <a:r>
              <a:rPr lang="ru-RU" dirty="0" smtClean="0"/>
              <a:t>. Все остальные цифры должны стоять после (справа от) запятой.</a:t>
            </a:r>
          </a:p>
          <a:p>
            <a:r>
              <a:rPr lang="ru-RU" dirty="0" smtClean="0"/>
              <a:t>Расстояние до Солнца – 150 000 000 км.</a:t>
            </a:r>
          </a:p>
          <a:p>
            <a:pPr>
              <a:buNone/>
            </a:pPr>
            <a:r>
              <a:rPr lang="ru-RU" dirty="0" smtClean="0"/>
              <a:t>          записываем: 1,5∙10</a:t>
            </a:r>
            <a:r>
              <a:rPr lang="ru-RU" baseline="30000" dirty="0" smtClean="0"/>
              <a:t>8</a:t>
            </a:r>
            <a:r>
              <a:rPr lang="ru-RU" dirty="0" smtClean="0"/>
              <a:t> км</a:t>
            </a:r>
          </a:p>
          <a:p>
            <a:pPr>
              <a:buNone/>
            </a:pPr>
            <a:r>
              <a:rPr lang="ru-RU" dirty="0" smtClean="0"/>
              <a:t>          Диаметр молекулы воды : </a:t>
            </a:r>
          </a:p>
          <a:p>
            <a:pPr>
              <a:buNone/>
            </a:pPr>
            <a:r>
              <a:rPr lang="ru-RU" dirty="0" smtClean="0"/>
              <a:t>                     </a:t>
            </a:r>
            <a:r>
              <a:rPr lang="ru-RU" dirty="0" err="1" smtClean="0"/>
              <a:t>d</a:t>
            </a:r>
            <a:r>
              <a:rPr lang="ru-RU" dirty="0" smtClean="0"/>
              <a:t> = 0,0000000003 м</a:t>
            </a:r>
          </a:p>
          <a:p>
            <a:pPr>
              <a:buNone/>
            </a:pPr>
            <a:r>
              <a:rPr lang="ru-RU" dirty="0" smtClean="0"/>
              <a:t>           Запишем его более компактно: </a:t>
            </a:r>
          </a:p>
          <a:p>
            <a:pPr>
              <a:buNone/>
            </a:pPr>
            <a:r>
              <a:rPr lang="ru-RU" dirty="0" smtClean="0"/>
              <a:t>                                            </a:t>
            </a:r>
            <a:r>
              <a:rPr lang="ru-RU" dirty="0" err="1" smtClean="0"/>
              <a:t>d</a:t>
            </a:r>
            <a:r>
              <a:rPr lang="ru-RU" dirty="0" smtClean="0"/>
              <a:t> = 3∙10</a:t>
            </a:r>
            <a:r>
              <a:rPr lang="ru-RU" baseline="30000" dirty="0" smtClean="0"/>
              <a:t>-10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472608"/>
          </a:xfrm>
        </p:spPr>
        <p:txBody>
          <a:bodyPr/>
          <a:lstStyle/>
          <a:p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Чтобы привести число к стандартному                        виду</a:t>
            </a:r>
            <a:r>
              <a:rPr lang="ru-RU" i="1" dirty="0" smtClean="0"/>
              <a:t>, надо перенести в нём запятую так</a:t>
            </a:r>
            <a:r>
              <a:rPr lang="ru-RU" dirty="0" smtClean="0"/>
              <a:t>, чтобы она была сразу после первой значащей цифры, и полученное число умножить на 10</a:t>
            </a:r>
            <a:r>
              <a:rPr lang="ru-RU" baseline="30000" dirty="0" smtClean="0"/>
              <a:t>k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            где </a:t>
            </a:r>
            <a:r>
              <a:rPr lang="ru-RU" dirty="0" err="1" smtClean="0"/>
              <a:t>k</a:t>
            </a:r>
            <a:r>
              <a:rPr lang="ru-RU" dirty="0" smtClean="0"/>
              <a:t> подбирается так, чтобы                                   </a:t>
            </a:r>
          </a:p>
          <a:p>
            <a:pPr>
              <a:buNone/>
            </a:pPr>
            <a:r>
              <a:rPr lang="ru-RU" dirty="0" smtClean="0"/>
              <a:t>             произведение было равно данному             </a:t>
            </a:r>
          </a:p>
          <a:p>
            <a:pPr>
              <a:buNone/>
            </a:pPr>
            <a:r>
              <a:rPr lang="ru-RU" dirty="0" smtClean="0"/>
              <a:t>                 числу. 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6048672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   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Записать число в стандартном виде.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b="1" dirty="0" smtClean="0"/>
              <a:t>Скорость света равна</a:t>
            </a:r>
            <a:r>
              <a:rPr lang="ru-RU" dirty="0" smtClean="0"/>
              <a:t> </a:t>
            </a:r>
            <a:r>
              <a:rPr lang="ru-RU" b="1" dirty="0" smtClean="0"/>
              <a:t>V</a:t>
            </a:r>
            <a:r>
              <a:rPr lang="ru-RU" dirty="0" smtClean="0"/>
              <a:t> </a:t>
            </a:r>
            <a:r>
              <a:rPr lang="ru-RU" b="1" dirty="0" smtClean="0"/>
              <a:t>= 300 000 км/с. </a:t>
            </a:r>
            <a:endParaRPr lang="ru-RU" dirty="0" smtClean="0"/>
          </a:p>
          <a:p>
            <a:r>
              <a:rPr lang="ru-RU" dirty="0" smtClean="0"/>
              <a:t>V = 300000,0 </a:t>
            </a:r>
            <a:r>
              <a:rPr lang="en-US" dirty="0" smtClean="0"/>
              <a:t>                V</a:t>
            </a:r>
            <a:r>
              <a:rPr lang="ru-RU" dirty="0" smtClean="0"/>
              <a:t>=3∙10</a:t>
            </a:r>
            <a:r>
              <a:rPr lang="ru-RU" baseline="30000" dirty="0" smtClean="0"/>
              <a:t>5</a:t>
            </a:r>
            <a:r>
              <a:rPr lang="ru-RU" dirty="0" smtClean="0"/>
              <a:t>                                                                    </a:t>
            </a:r>
          </a:p>
          <a:p>
            <a:r>
              <a:rPr lang="ru-RU" dirty="0" smtClean="0"/>
              <a:t>Ответ: V = 3∙10</a:t>
            </a:r>
            <a:r>
              <a:rPr lang="ru-RU" baseline="30000" dirty="0" smtClean="0"/>
              <a:t>5</a:t>
            </a:r>
            <a:r>
              <a:rPr lang="en-US" baseline="30000" dirty="0" smtClean="0"/>
              <a:t>   </a:t>
            </a:r>
            <a:r>
              <a:rPr lang="ru-RU" dirty="0" smtClean="0"/>
              <a:t> </a:t>
            </a:r>
            <a:r>
              <a:rPr lang="en-US" dirty="0" smtClean="0"/>
              <a:t>n</a:t>
            </a:r>
            <a:r>
              <a:rPr lang="ru-RU" dirty="0" smtClean="0"/>
              <a:t>= 5</a:t>
            </a:r>
          </a:p>
          <a:p>
            <a:r>
              <a:rPr lang="ru-RU" dirty="0" smtClean="0"/>
              <a:t> </a:t>
            </a:r>
            <a:r>
              <a:rPr lang="ru-RU" b="1" dirty="0" smtClean="0"/>
              <a:t>1 световой год равен </a:t>
            </a:r>
            <a:r>
              <a:rPr lang="en-US" b="1" dirty="0" smtClean="0"/>
              <a:t>  </a:t>
            </a:r>
          </a:p>
          <a:p>
            <a:pPr>
              <a:buNone/>
            </a:pPr>
            <a:r>
              <a:rPr lang="en-US" b="1" dirty="0" smtClean="0"/>
              <a:t>          </a:t>
            </a:r>
            <a:r>
              <a:rPr lang="ru-RU" b="1" dirty="0" smtClean="0"/>
              <a:t>30 860 000 000 000км.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             </a:t>
            </a:r>
            <a:r>
              <a:rPr lang="ru-RU" dirty="0" smtClean="0"/>
              <a:t>1с.г. = 30 860 000 000 000 = </a:t>
            </a:r>
            <a:r>
              <a:rPr lang="en-US" dirty="0" smtClean="0"/>
              <a:t>     </a:t>
            </a:r>
          </a:p>
          <a:p>
            <a:pPr>
              <a:buNone/>
            </a:pPr>
            <a:r>
              <a:rPr lang="en-US" dirty="0" smtClean="0"/>
              <a:t>                            =</a:t>
            </a:r>
            <a:r>
              <a:rPr lang="ru-RU" dirty="0" smtClean="0"/>
              <a:t>3,086∙10</a:t>
            </a:r>
            <a:r>
              <a:rPr lang="ru-RU" baseline="30000" dirty="0" smtClean="0"/>
              <a:t>13</a:t>
            </a:r>
            <a:r>
              <a:rPr lang="ru-RU" dirty="0" smtClean="0"/>
              <a:t>км       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                           </a:t>
            </a:r>
            <a:r>
              <a:rPr lang="ru-RU" dirty="0" err="1" smtClean="0"/>
              <a:t>m</a:t>
            </a:r>
            <a:r>
              <a:rPr lang="ru-RU" dirty="0" smtClean="0"/>
              <a:t> = 13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Вычислить и представить в стандартном виде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(0,2∙10</a:t>
            </a:r>
            <a:r>
              <a:rPr lang="ru-RU" baseline="30000" dirty="0" smtClean="0"/>
              <a:t>5</a:t>
            </a:r>
            <a:r>
              <a:rPr lang="ru-RU" dirty="0" smtClean="0"/>
              <a:t>) ∙ (1,4∙10</a:t>
            </a:r>
            <a:r>
              <a:rPr lang="ru-RU" baseline="30000" dirty="0" smtClean="0"/>
              <a:t>-2</a:t>
            </a:r>
            <a:r>
              <a:rPr lang="ru-RU" dirty="0" smtClean="0"/>
              <a:t>) = 0,28∙10</a:t>
            </a:r>
            <a:r>
              <a:rPr lang="ru-RU" baseline="30000" dirty="0" smtClean="0"/>
              <a:t>3</a:t>
            </a:r>
            <a:r>
              <a:rPr lang="ru-RU" dirty="0" smtClean="0"/>
              <a:t> =</a:t>
            </a:r>
          </a:p>
          <a:p>
            <a:pPr>
              <a:buNone/>
            </a:pPr>
            <a:r>
              <a:rPr lang="ru-RU" dirty="0" smtClean="0"/>
              <a:t>                = 2,8∙10</a:t>
            </a:r>
            <a:r>
              <a:rPr lang="ru-RU" baseline="30000" dirty="0" smtClean="0"/>
              <a:t>-1</a:t>
            </a:r>
            <a:r>
              <a:rPr lang="ru-RU" dirty="0" smtClean="0"/>
              <a:t>∙10</a:t>
            </a:r>
            <a:r>
              <a:rPr lang="ru-RU" baseline="30000" dirty="0" smtClean="0"/>
              <a:t>3</a:t>
            </a:r>
            <a:r>
              <a:rPr lang="ru-RU" dirty="0" smtClean="0"/>
              <a:t> = 2,8∙10</a:t>
            </a:r>
            <a:r>
              <a:rPr lang="ru-RU" baseline="30000" dirty="0" smtClean="0"/>
              <a:t>2</a:t>
            </a:r>
            <a:r>
              <a:rPr lang="ru-RU" dirty="0" smtClean="0"/>
              <a:t>                              </a:t>
            </a:r>
          </a:p>
          <a:p>
            <a:pPr>
              <a:buNone/>
            </a:pPr>
            <a:r>
              <a:rPr lang="ru-RU" dirty="0" smtClean="0"/>
              <a:t>                 </a:t>
            </a:r>
            <a:r>
              <a:rPr lang="ru-RU" dirty="0" err="1" smtClean="0"/>
              <a:t>m</a:t>
            </a:r>
            <a:r>
              <a:rPr lang="ru-RU" dirty="0" smtClean="0"/>
              <a:t> = 2</a:t>
            </a:r>
          </a:p>
          <a:p>
            <a:r>
              <a:rPr lang="ru-RU" dirty="0" smtClean="0"/>
              <a:t>2) (0,004)</a:t>
            </a:r>
            <a:r>
              <a:rPr lang="ru-RU" baseline="30000" dirty="0" smtClean="0"/>
              <a:t>2</a:t>
            </a:r>
            <a:r>
              <a:rPr lang="ru-RU" dirty="0" smtClean="0"/>
              <a:t> = (4,0∙10</a:t>
            </a:r>
            <a:r>
              <a:rPr lang="ru-RU" baseline="30000" dirty="0" smtClean="0"/>
              <a:t>-3</a:t>
            </a:r>
            <a:r>
              <a:rPr lang="ru-RU" dirty="0" smtClean="0"/>
              <a:t>)</a:t>
            </a:r>
            <a:r>
              <a:rPr lang="ru-RU" baseline="30000" dirty="0" smtClean="0"/>
              <a:t>2</a:t>
            </a:r>
            <a:r>
              <a:rPr lang="ru-RU" dirty="0" smtClean="0"/>
              <a:t> = 16∙10</a:t>
            </a:r>
            <a:r>
              <a:rPr lang="ru-RU" baseline="30000" dirty="0" smtClean="0"/>
              <a:t>-6</a:t>
            </a:r>
            <a:r>
              <a:rPr lang="ru-RU" dirty="0" smtClean="0"/>
              <a:t> = </a:t>
            </a:r>
          </a:p>
          <a:p>
            <a:pPr>
              <a:buNone/>
            </a:pPr>
            <a:r>
              <a:rPr lang="ru-RU" dirty="0" smtClean="0"/>
              <a:t>                   = 1,6∙10∙10</a:t>
            </a:r>
            <a:r>
              <a:rPr lang="ru-RU" baseline="30000" dirty="0" smtClean="0"/>
              <a:t>-6</a:t>
            </a:r>
            <a:r>
              <a:rPr lang="ru-RU" dirty="0" smtClean="0"/>
              <a:t> = 1,6∙10</a:t>
            </a:r>
            <a:r>
              <a:rPr lang="ru-RU" baseline="30000" dirty="0" smtClean="0"/>
              <a:t>-5    </a:t>
            </a:r>
          </a:p>
          <a:p>
            <a:pPr>
              <a:buNone/>
            </a:pPr>
            <a:r>
              <a:rPr lang="ru-RU" baseline="30000" dirty="0" smtClean="0"/>
              <a:t>                            </a:t>
            </a:r>
            <a:r>
              <a:rPr lang="ru-RU" dirty="0" err="1" smtClean="0"/>
              <a:t>m</a:t>
            </a:r>
            <a:r>
              <a:rPr lang="ru-RU" dirty="0" smtClean="0"/>
              <a:t> = -5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Учебник:</a:t>
            </a:r>
          </a:p>
          <a:p>
            <a:pPr>
              <a:buNone/>
            </a:pPr>
            <a:r>
              <a:rPr lang="ru-RU" dirty="0" smtClean="0"/>
              <a:t>                   </a:t>
            </a:r>
            <a:r>
              <a:rPr lang="ru-RU" dirty="0" smtClean="0"/>
              <a:t>стр.222 </a:t>
            </a:r>
            <a:r>
              <a:rPr lang="ru-RU" dirty="0" smtClean="0"/>
              <a:t>№…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Домашнее задание </a:t>
            </a:r>
            <a:r>
              <a:rPr lang="en-US" dirty="0" smtClean="0"/>
              <a:t> </a:t>
            </a:r>
            <a:r>
              <a:rPr lang="ru-RU" dirty="0" smtClean="0"/>
              <a:t>№1014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489676">
            <a:off x="17488" y="2081616"/>
            <a:ext cx="94888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Спасибо  за внимание!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Презентация2</Template>
  <TotalTime>1840</TotalTime>
  <Words>167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Презентация2</vt:lpstr>
      <vt:lpstr>Стандартный вид числа. Алгебра.8 класс</vt:lpstr>
      <vt:lpstr>Вспомним: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Вычислить и представить в стандартном виде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Стандартный вид числа. Алгебра.8 класс</dc:title>
  <dc:creator>RePack by SPecialiST</dc:creator>
  <cp:lastModifiedBy>Guzaliya</cp:lastModifiedBy>
  <cp:revision>18</cp:revision>
  <dcterms:created xsi:type="dcterms:W3CDTF">2016-04-10T08:31:35Z</dcterms:created>
  <dcterms:modified xsi:type="dcterms:W3CDTF">2020-05-11T08:07:45Z</dcterms:modified>
</cp:coreProperties>
</file>