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68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71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8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72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77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70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2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3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1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2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637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A50C1-201A-4EC4-B5C0-E7C3BAE85268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563A729-0622-4116-B36D-40A675BA385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86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A2609-76F8-48C5-B8DF-E757F5729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13</a:t>
            </a:r>
            <a:r>
              <a:rPr lang="en-US" baseline="30000" dirty="0"/>
              <a:t>th</a:t>
            </a:r>
            <a:r>
              <a:rPr lang="en-US" dirty="0"/>
              <a:t> of may.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95614F-DE35-4148-BC34-2A7EED8E66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Class work.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6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DC4FB-522D-4F0D-BCD4-6574C0A3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 the headings to the text: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23CF976-6943-4961-94B9-ABBD9AB75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448" t="16496" r="28917" b="8564"/>
          <a:stretch/>
        </p:blipFill>
        <p:spPr>
          <a:xfrm>
            <a:off x="982133" y="2104557"/>
            <a:ext cx="1992711" cy="47534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B7089E-5C3B-446B-A0A8-EF35BAD3F0DD}"/>
              </a:ext>
            </a:extLst>
          </p:cNvPr>
          <p:cNvSpPr txBox="1"/>
          <p:nvPr/>
        </p:nvSpPr>
        <p:spPr>
          <a:xfrm>
            <a:off x="4176889" y="2619022"/>
            <a:ext cx="5915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Reading p. 136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6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7FBAF-AC2A-4C6F-B5D5-CE92DE858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the words and put them to the sentences: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EF94238-F198-49D0-8603-EB0CE1C0C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404" t="23368" r="24214" b="16746"/>
          <a:stretch/>
        </p:blipFill>
        <p:spPr>
          <a:xfrm>
            <a:off x="2968977" y="1986478"/>
            <a:ext cx="6434668" cy="45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40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4AF33-FDA7-41AB-A47A-C82BA16DC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 work.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C81A78-8D4D-41E7-8099-2C64048AF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Writing p.137 (write the letter, using 100-140 words)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368318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</TotalTime>
  <Words>45</Words>
  <Application>Microsoft Office PowerPoint</Application>
  <PresentationFormat>Широкоэкранный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Gill Sans MT</vt:lpstr>
      <vt:lpstr>Галерея</vt:lpstr>
      <vt:lpstr>The 13th of may.</vt:lpstr>
      <vt:lpstr>Match the headings to the text:</vt:lpstr>
      <vt:lpstr>Change the words and put them to the sentences:</vt:lpstr>
      <vt:lpstr>Home work.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13th of may.</dc:title>
  <dc:creator>Рустам</dc:creator>
  <cp:lastModifiedBy>Рустам</cp:lastModifiedBy>
  <cp:revision>2</cp:revision>
  <dcterms:created xsi:type="dcterms:W3CDTF">2020-05-11T15:55:00Z</dcterms:created>
  <dcterms:modified xsi:type="dcterms:W3CDTF">2020-05-11T16:10:34Z</dcterms:modified>
</cp:coreProperties>
</file>