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23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0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80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32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29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71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0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0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7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09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16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form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</a:t>
            </a:r>
            <a:r>
              <a:rPr lang="en-US" dirty="0" smtClean="0"/>
              <a:t>6_f_2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98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</a:t>
            </a:r>
            <a:r>
              <a:rPr lang="en-US" dirty="0" smtClean="0"/>
              <a:t>107</a:t>
            </a:r>
            <a:r>
              <a:rPr lang="ru-RU" dirty="0" smtClean="0"/>
              <a:t> </a:t>
            </a:r>
            <a:r>
              <a:rPr lang="en-US" dirty="0"/>
              <a:t>ex </a:t>
            </a:r>
            <a:r>
              <a:rPr lang="en-US" dirty="0" smtClean="0"/>
              <a:t>4</a:t>
            </a:r>
            <a:r>
              <a:rPr lang="ru-RU" dirty="0" smtClean="0"/>
              <a:t> выполнить задание. Новые слова выписать в словарь.</a:t>
            </a:r>
          </a:p>
          <a:p>
            <a:r>
              <a:rPr lang="en-US" dirty="0" smtClean="0"/>
              <a:t>SB </a:t>
            </a:r>
            <a:r>
              <a:rPr lang="en-US" dirty="0" smtClean="0"/>
              <a:t>p </a:t>
            </a:r>
            <a:r>
              <a:rPr lang="en-US" dirty="0"/>
              <a:t>107 ex </a:t>
            </a:r>
            <a:r>
              <a:rPr lang="ru-RU" dirty="0" smtClean="0"/>
              <a:t>6 </a:t>
            </a:r>
            <a:r>
              <a:rPr lang="ru-RU" dirty="0" smtClean="0"/>
              <a:t>познакомиться с правилом образования пассивного залога.</a:t>
            </a:r>
            <a:endParaRPr lang="ru-RU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5684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SB p </a:t>
            </a:r>
            <a:r>
              <a:rPr lang="en-US" dirty="0" smtClean="0"/>
              <a:t>10</a:t>
            </a:r>
            <a:r>
              <a:rPr lang="ru-RU" dirty="0"/>
              <a:t>7</a:t>
            </a:r>
            <a:r>
              <a:rPr lang="en-US" dirty="0" smtClean="0"/>
              <a:t> </a:t>
            </a:r>
            <a:r>
              <a:rPr lang="en-US" dirty="0"/>
              <a:t>ex </a:t>
            </a:r>
            <a:r>
              <a:rPr lang="ru-RU" dirty="0" smtClean="0"/>
              <a:t>7 </a:t>
            </a:r>
            <a:r>
              <a:rPr lang="ru-RU" dirty="0" smtClean="0"/>
              <a:t>используя </a:t>
            </a:r>
            <a:r>
              <a:rPr lang="ru-RU" dirty="0" smtClean="0"/>
              <a:t>правило образования пассивного залога, выполнить задание.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39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65" y="1182751"/>
            <a:ext cx="6550781" cy="51626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989" y="143658"/>
            <a:ext cx="6263011" cy="14496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989" y="1567328"/>
            <a:ext cx="6216271" cy="6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566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83" y="2519777"/>
            <a:ext cx="5487806" cy="23219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989" y="143658"/>
            <a:ext cx="6263011" cy="14496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989" y="1567328"/>
            <a:ext cx="6216271" cy="6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270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798" y="1628496"/>
            <a:ext cx="11215111" cy="52295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989" y="0"/>
            <a:ext cx="6263011" cy="14496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989" y="1423670"/>
            <a:ext cx="6216271" cy="6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56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989" y="143658"/>
            <a:ext cx="6263011" cy="14496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989" y="1567328"/>
            <a:ext cx="6216271" cy="6897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57063"/>
            <a:ext cx="12159221" cy="43798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83" y="122871"/>
            <a:ext cx="5044135" cy="213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87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745" y="2291492"/>
            <a:ext cx="7637271" cy="499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0" y="2969080"/>
            <a:ext cx="12181470" cy="34317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989" y="0"/>
            <a:ext cx="6263011" cy="14496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989" y="1423670"/>
            <a:ext cx="6216271" cy="6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966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853" y="2172297"/>
            <a:ext cx="7637271" cy="499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76" y="2873283"/>
            <a:ext cx="12213227" cy="38850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989" y="0"/>
            <a:ext cx="6263011" cy="14496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989" y="1423670"/>
            <a:ext cx="6216271" cy="6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00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8344"/>
            <a:ext cx="6873983" cy="49296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989" y="0"/>
            <a:ext cx="6263011" cy="14496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989" y="1423670"/>
            <a:ext cx="6216271" cy="6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239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49</Words>
  <Application>Microsoft Office PowerPoint</Application>
  <PresentationFormat>Широкоэкранный</PresentationFormat>
  <Paragraphs>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5th form</vt:lpstr>
      <vt:lpstr>Class work</vt:lpstr>
      <vt:lpstr>Home work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form</dc:title>
  <dc:creator>lilyana fazleeva</dc:creator>
  <cp:lastModifiedBy>lilyana fazleeva</cp:lastModifiedBy>
  <cp:revision>10</cp:revision>
  <dcterms:created xsi:type="dcterms:W3CDTF">2020-04-12T16:33:27Z</dcterms:created>
  <dcterms:modified xsi:type="dcterms:W3CDTF">2020-04-17T13:00:16Z</dcterms:modified>
</cp:coreProperties>
</file>