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2" r:id="rId7"/>
    <p:sldId id="260" r:id="rId8"/>
    <p:sldId id="266" r:id="rId9"/>
    <p:sldId id="267" r:id="rId10"/>
    <p:sldId id="264" r:id="rId11"/>
    <p:sldId id="268" r:id="rId12"/>
    <p:sldId id="261" r:id="rId13"/>
    <p:sldId id="263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48" d="100"/>
          <a:sy n="48" d="100"/>
        </p:scale>
        <p:origin x="78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39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231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203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803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322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295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719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309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100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274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095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163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7</a:t>
            </a:r>
            <a:r>
              <a:rPr lang="en-US" baseline="30000" dirty="0" err="1" smtClean="0"/>
              <a:t>th</a:t>
            </a:r>
            <a:r>
              <a:rPr lang="en-US" dirty="0" smtClean="0"/>
              <a:t> </a:t>
            </a:r>
            <a:r>
              <a:rPr lang="en-US" dirty="0" smtClean="0"/>
              <a:t>form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Unit 6_f_2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698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p </a:t>
            </a:r>
            <a:r>
              <a:rPr lang="en-US" dirty="0"/>
              <a:t>107 ex </a:t>
            </a:r>
            <a:r>
              <a:rPr lang="ru-RU" dirty="0" smtClean="0"/>
              <a:t>8 </a:t>
            </a:r>
            <a:r>
              <a:rPr lang="ru-RU" dirty="0" smtClean="0"/>
              <a:t>познакомиться с правилом образования косвенной речи.</a:t>
            </a:r>
          </a:p>
          <a:p>
            <a:r>
              <a:rPr lang="en-US" dirty="0"/>
              <a:t>SB p 107 </a:t>
            </a:r>
            <a:r>
              <a:rPr lang="en-US" dirty="0" smtClean="0"/>
              <a:t>ex </a:t>
            </a:r>
            <a:r>
              <a:rPr lang="ru-RU" dirty="0" smtClean="0"/>
              <a:t>9 выполнить </a:t>
            </a:r>
            <a:r>
              <a:rPr lang="ru-RU" dirty="0" smtClean="0"/>
              <a:t>задание, руководствуясь правилом.</a:t>
            </a:r>
          </a:p>
          <a:p>
            <a:endParaRPr lang="ru-RU" dirty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85684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SB p </a:t>
            </a:r>
            <a:r>
              <a:rPr lang="en-US" dirty="0" smtClean="0"/>
              <a:t>10</a:t>
            </a:r>
            <a:r>
              <a:rPr lang="ru-RU" dirty="0"/>
              <a:t>7</a:t>
            </a:r>
            <a:r>
              <a:rPr lang="en-US" dirty="0" smtClean="0"/>
              <a:t> </a:t>
            </a:r>
            <a:r>
              <a:rPr lang="en-US" dirty="0"/>
              <a:t>ex </a:t>
            </a:r>
            <a:r>
              <a:rPr lang="ru-RU" dirty="0" smtClean="0"/>
              <a:t>10 </a:t>
            </a:r>
            <a:r>
              <a:rPr lang="ru-RU" dirty="0" smtClean="0"/>
              <a:t>используя </a:t>
            </a:r>
            <a:r>
              <a:rPr lang="ru-RU" dirty="0" smtClean="0"/>
              <a:t>правило, выполнить задание.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39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55774" cy="68623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95600" y="374073"/>
            <a:ext cx="994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SB p 107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1756" y="0"/>
            <a:ext cx="4060244" cy="153872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0997" y="1518634"/>
            <a:ext cx="4121762" cy="533936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6532" y="1110253"/>
            <a:ext cx="4083705" cy="268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07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" y="651883"/>
            <a:ext cx="12143994" cy="4556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349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3528"/>
            <a:ext cx="12220473" cy="362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847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3405"/>
            <a:ext cx="5267490" cy="35102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95600" y="374073"/>
            <a:ext cx="994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SB p 107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541819" y="218498"/>
            <a:ext cx="6525490" cy="29403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u="sng" dirty="0" smtClean="0"/>
              <a:t>Общий вопрос </a:t>
            </a:r>
            <a:r>
              <a:rPr lang="ru-RU" b="1" dirty="0" smtClean="0"/>
              <a:t>(начинается со вспомогательного глагола – </a:t>
            </a:r>
            <a:r>
              <a:rPr lang="en-US" b="1" dirty="0" smtClean="0"/>
              <a:t>is, are, was, were, have, has, had, do, does, did)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If\whether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Подлежащее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Сказуемое на одно время назад</a:t>
            </a:r>
            <a:endParaRPr lang="ru-RU" dirty="0"/>
          </a:p>
        </p:txBody>
      </p:sp>
      <p:sp>
        <p:nvSpPr>
          <p:cNvPr id="6" name="Объект 4"/>
          <p:cNvSpPr txBox="1">
            <a:spLocks/>
          </p:cNvSpPr>
          <p:nvPr/>
        </p:nvSpPr>
        <p:spPr>
          <a:xfrm>
            <a:off x="5666510" y="3532909"/>
            <a:ext cx="6525490" cy="2940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b="1" u="sng" dirty="0" smtClean="0"/>
              <a:t>Специальный вопрос </a:t>
            </a:r>
            <a:r>
              <a:rPr lang="ru-RU" b="1" dirty="0" smtClean="0"/>
              <a:t>(начинается с вопросительного слова – </a:t>
            </a:r>
            <a:r>
              <a:rPr lang="en-US" b="1" dirty="0" smtClean="0"/>
              <a:t>who, what, why, when, where, who with, how, how many, how much, how many, how often…)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Вопросительное слово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Подлежащее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Сказуемое на одно время назад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0845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54342" cy="4721226"/>
          </a:xfrm>
          <a:prstGeom prst="rect">
            <a:avLst/>
          </a:prstGeom>
        </p:spPr>
      </p:pic>
      <p:sp>
        <p:nvSpPr>
          <p:cNvPr id="5" name="Объект 4"/>
          <p:cNvSpPr txBox="1">
            <a:spLocks/>
          </p:cNvSpPr>
          <p:nvPr/>
        </p:nvSpPr>
        <p:spPr>
          <a:xfrm>
            <a:off x="138546" y="4721226"/>
            <a:ext cx="5500255" cy="213677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u="sng" dirty="0" smtClean="0"/>
              <a:t>Общий вопрос </a:t>
            </a:r>
            <a:r>
              <a:rPr lang="ru-RU" sz="2000" b="1" dirty="0" smtClean="0"/>
              <a:t>(начинается со вспомогательного глагола – </a:t>
            </a:r>
            <a:r>
              <a:rPr lang="en-US" sz="2000" b="1" dirty="0" smtClean="0"/>
              <a:t>is, are, was, were, have, has, had, do, does, did)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If\whether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Подлежащее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Сказуемое на одно время назад</a:t>
            </a:r>
            <a:endParaRPr lang="ru-RU" sz="2000" dirty="0"/>
          </a:p>
        </p:txBody>
      </p:sp>
      <p:sp>
        <p:nvSpPr>
          <p:cNvPr id="6" name="Объект 4"/>
          <p:cNvSpPr txBox="1">
            <a:spLocks/>
          </p:cNvSpPr>
          <p:nvPr/>
        </p:nvSpPr>
        <p:spPr>
          <a:xfrm>
            <a:off x="5763492" y="4748935"/>
            <a:ext cx="6012872" cy="210906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u="sng" dirty="0" smtClean="0"/>
              <a:t>Специальный вопрос </a:t>
            </a:r>
            <a:r>
              <a:rPr lang="ru-RU" sz="2000" b="1" dirty="0" smtClean="0"/>
              <a:t>(начинается с вопросительного слова – </a:t>
            </a:r>
            <a:r>
              <a:rPr lang="en-US" sz="2000" b="1" dirty="0" smtClean="0"/>
              <a:t>who, what, why, when, where, who with, how, how many, how much, how many, how often…)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Вопросительное слово</a:t>
            </a:r>
            <a:endParaRPr lang="en-US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Подлежащее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Сказуемое на одно время назад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32916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366158" cy="4721226"/>
          </a:xfrm>
          <a:prstGeom prst="rect">
            <a:avLst/>
          </a:prstGeom>
        </p:spPr>
      </p:pic>
      <p:sp>
        <p:nvSpPr>
          <p:cNvPr id="3" name="Объект 4"/>
          <p:cNvSpPr txBox="1">
            <a:spLocks/>
          </p:cNvSpPr>
          <p:nvPr/>
        </p:nvSpPr>
        <p:spPr>
          <a:xfrm>
            <a:off x="138546" y="4721226"/>
            <a:ext cx="5500255" cy="213677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u="sng" dirty="0" smtClean="0"/>
              <a:t>Общий вопрос </a:t>
            </a:r>
            <a:r>
              <a:rPr lang="ru-RU" sz="2000" b="1" dirty="0" smtClean="0"/>
              <a:t>(начинается со вспомогательного глагола – </a:t>
            </a:r>
            <a:r>
              <a:rPr lang="en-US" sz="2000" b="1" dirty="0" smtClean="0"/>
              <a:t>is, are, was, were, have, has, had, do, does, did)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If\whether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Подлежащее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Сказуемое на одно время назад</a:t>
            </a:r>
            <a:endParaRPr lang="ru-RU" sz="2000" dirty="0"/>
          </a:p>
        </p:txBody>
      </p:sp>
      <p:sp>
        <p:nvSpPr>
          <p:cNvPr id="4" name="Объект 4"/>
          <p:cNvSpPr txBox="1">
            <a:spLocks/>
          </p:cNvSpPr>
          <p:nvPr/>
        </p:nvSpPr>
        <p:spPr>
          <a:xfrm>
            <a:off x="5763492" y="4748935"/>
            <a:ext cx="6012872" cy="210906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u="sng" dirty="0" smtClean="0"/>
              <a:t>Специальный вопрос </a:t>
            </a:r>
            <a:r>
              <a:rPr lang="ru-RU" sz="2000" b="1" dirty="0" smtClean="0"/>
              <a:t>(начинается с вопросительного слова – </a:t>
            </a:r>
            <a:r>
              <a:rPr lang="en-US" sz="2000" b="1" dirty="0" smtClean="0"/>
              <a:t>who, what, why, when, where, who with, how, how many, how much, how many, how often…)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Вопросительное слово</a:t>
            </a:r>
            <a:endParaRPr lang="en-US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Подлежащее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Сказуемое на одно время назад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00040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3910"/>
            <a:ext cx="12192000" cy="535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019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6722"/>
            <a:ext cx="12192000" cy="492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44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9704" y="0"/>
            <a:ext cx="994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SB p 107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274" y="513585"/>
            <a:ext cx="3796495" cy="68581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160" y="1343651"/>
            <a:ext cx="5250860" cy="25979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1607" y="0"/>
            <a:ext cx="6060393" cy="46862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131" y="3941603"/>
            <a:ext cx="5451476" cy="291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218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9477"/>
            <a:ext cx="12129746" cy="463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004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0212"/>
            <a:ext cx="12192000" cy="567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440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287</Words>
  <Application>Microsoft Office PowerPoint</Application>
  <PresentationFormat>Широкоэкранный</PresentationFormat>
  <Paragraphs>34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7th form</vt:lpstr>
      <vt:lpstr>Class work</vt:lpstr>
      <vt:lpstr>Home work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5th form</dc:title>
  <dc:creator>lilyana fazleeva</dc:creator>
  <cp:lastModifiedBy>lilyana fazleeva</cp:lastModifiedBy>
  <cp:revision>17</cp:revision>
  <dcterms:created xsi:type="dcterms:W3CDTF">2020-04-12T16:33:27Z</dcterms:created>
  <dcterms:modified xsi:type="dcterms:W3CDTF">2020-04-17T14:26:48Z</dcterms:modified>
</cp:coreProperties>
</file>