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20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92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8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2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82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05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4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45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0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2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93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In </a:t>
            </a:r>
            <a:r>
              <a:rPr lang="en-US" b="1" i="1" dirty="0"/>
              <a:t>S</a:t>
            </a:r>
            <a:r>
              <a:rPr lang="en-US" b="1" i="1" dirty="0" smtClean="0"/>
              <a:t>eptember students will go on </a:t>
            </a:r>
            <a:r>
              <a:rPr lang="en-US" b="1" i="1" dirty="0" smtClean="0"/>
              <a:t>s</a:t>
            </a:r>
            <a:r>
              <a:rPr lang="en-US" b="1" i="1" dirty="0" smtClean="0"/>
              <a:t>tudying online. </a:t>
            </a:r>
          </a:p>
          <a:p>
            <a:pPr marL="0" indent="0">
              <a:buNone/>
            </a:pPr>
            <a:r>
              <a:rPr lang="en-US" b="1" dirty="0" smtClean="0"/>
              <a:t>Write a for and against essay</a:t>
            </a:r>
          </a:p>
          <a:p>
            <a:pPr marL="0" indent="0">
              <a:buNone/>
            </a:pPr>
            <a:r>
              <a:rPr lang="en-US" b="1" dirty="0" smtClean="0"/>
              <a:t>(150-200 </a:t>
            </a:r>
            <a:r>
              <a:rPr lang="en-US" b="1" dirty="0" smtClean="0"/>
              <a:t>words). </a:t>
            </a:r>
            <a:r>
              <a:rPr lang="en-US" b="1" dirty="0" smtClean="0"/>
              <a:t>Remember to: </a:t>
            </a:r>
            <a:endParaRPr lang="en-US" b="1" dirty="0" smtClean="0"/>
          </a:p>
          <a:p>
            <a:r>
              <a:rPr lang="en-US" dirty="0" smtClean="0"/>
              <a:t>Make an introduction (state the problem)</a:t>
            </a:r>
          </a:p>
          <a:p>
            <a:r>
              <a:rPr lang="en-US" dirty="0" smtClean="0"/>
              <a:t>Express your own personal opinion (give 1-2 reasons for your opinion)</a:t>
            </a:r>
          </a:p>
          <a:p>
            <a:r>
              <a:rPr lang="en-US" dirty="0" smtClean="0"/>
              <a:t>Express an opposing opinion (</a:t>
            </a:r>
            <a:r>
              <a:rPr lang="en-US" dirty="0"/>
              <a:t>give 1-2 reasons for </a:t>
            </a:r>
            <a:r>
              <a:rPr lang="en-US" dirty="0" smtClean="0"/>
              <a:t>this opposing </a:t>
            </a:r>
            <a:r>
              <a:rPr lang="en-US" dirty="0"/>
              <a:t>opinion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Explain why you don’t agree with the opposing opinion</a:t>
            </a:r>
          </a:p>
          <a:p>
            <a:r>
              <a:rPr lang="en-US" smtClean="0"/>
              <a:t>Make </a:t>
            </a:r>
            <a:r>
              <a:rPr lang="en-US" dirty="0" smtClean="0"/>
              <a:t>a conclusion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388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70</Words>
  <Application>Microsoft Office PowerPoint</Application>
  <PresentationFormat>Широкоэкранный</PresentationFormat>
  <Paragraphs>10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Unit_6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5</cp:revision>
  <dcterms:created xsi:type="dcterms:W3CDTF">2020-05-11T10:51:37Z</dcterms:created>
  <dcterms:modified xsi:type="dcterms:W3CDTF">2020-05-11T12:00:36Z</dcterms:modified>
</cp:coreProperties>
</file>