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78" r:id="rId3"/>
    <p:sldId id="279" r:id="rId4"/>
    <p:sldId id="258" r:id="rId5"/>
    <p:sldId id="259" r:id="rId6"/>
    <p:sldId id="271" r:id="rId7"/>
    <p:sldId id="273" r:id="rId8"/>
    <p:sldId id="263" r:id="rId9"/>
    <p:sldId id="272" r:id="rId10"/>
    <p:sldId id="264" r:id="rId11"/>
    <p:sldId id="269" r:id="rId12"/>
    <p:sldId id="268" r:id="rId13"/>
    <p:sldId id="266" r:id="rId14"/>
    <p:sldId id="270" r:id="rId15"/>
    <p:sldId id="267" r:id="rId16"/>
    <p:sldId id="274" r:id="rId17"/>
    <p:sldId id="275" r:id="rId18"/>
    <p:sldId id="262" r:id="rId19"/>
    <p:sldId id="277" r:id="rId20"/>
    <p:sldId id="261" r:id="rId21"/>
    <p:sldId id="276" r:id="rId22"/>
    <p:sldId id="260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20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479715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Салют - торжественная форма приветствия или отдания почестей артиллерийскими и ружейными залпами, флагами и др. Производится в ознаменование государственных (национальных)праздников, в честь знаменательных событий, государственных и военных деятелей, при погребении государственных деятелей, военнослужащих и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др.лиц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 Салюты отдаются также военными кораблями и торговыми судами. Во время Великой Отечественной войны в Москве произведено 354 салюта в честь побед Вооруженных Сил.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Салют - это пиротехнический процесс в ночном или сумеречном небе, осуществляется с помощью специальных пиротехнических зарядов, которые выстреливаются из пушечных или специальных салютных батарей. Салют - это огненное представление в память о каком-то событии . Здесь символично все : и количество залпов и интервал с которым они выстреливаются 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Что такое салют?</a:t>
            </a:r>
          </a:p>
        </p:txBody>
      </p:sp>
    </p:spTree>
    <p:extLst>
      <p:ext uri="{BB962C8B-B14F-4D97-AF65-F5344CB8AC3E}">
        <p14:creationId xmlns="" xmlns:p14="http://schemas.microsoft.com/office/powerpoint/2010/main" val="6309476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12" y="0"/>
            <a:ext cx="9225216" cy="682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814367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661566" cy="689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270116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597352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4 года шла война – это 1418 дней и ночей! 34 тысячи часов!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 29 трагических дней, не покорившихся врагу защитников Брестской крепости.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 250 дней героической обороны Севастополя.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900 дней блокадного Ленинграда, давшему миру непревзойденные образцы стойкости человеческого духа.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103 дня великой битвы под Москвой.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–201 день насмерть стоявшего Сталинграда.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–50 дней сражения на Курской дуге.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 тонны бомб и снарядов, падающих на мирных людей.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это1725 разрушенных и сожженных городов и посёлков, свыше 70 тысяч сёл и деревень в нашей стране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Война – это 20 миллионов погибших людей! 20 миллионов за 1418 дней – это значит, 14 тысяч убитых ежедневно, 600 тысяч человек в час, 10 человек в каждую минуту. 20 миллионов, вы только представьте – если по каждому из 20 миллионов в стране объявить минуту молчания, страна будет молчать…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32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года!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4608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09"/>
            <a:ext cx="9144000" cy="708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431103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261" y="1"/>
            <a:ext cx="939452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257213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"/>
            <a:ext cx="9468543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1"/>
            <a:ext cx="10254952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766644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512590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764818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77815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598405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577780" cy="690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307031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29750" cy="724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019594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7" y="0"/>
            <a:ext cx="988681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909731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6056"/>
            <a:ext cx="5004048" cy="691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0"/>
            <a:ext cx="352967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517990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271" y="1"/>
            <a:ext cx="93985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1182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709588"/>
            <a:ext cx="9791654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68702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dp.pupils.ru/upload/mou_dp/information_system_1475/3/3/8/8/1/item_33881/information_items_338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" y="-18317"/>
            <a:ext cx="9134507" cy="68508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878702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20633"/>
            <a:ext cx="8712968" cy="6956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603708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754138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235712" cy="5877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178954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210" y="0"/>
            <a:ext cx="10972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000"/>
            <a:ext cx="9611021" cy="720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956762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16616" cy="685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403291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87</TotalTime>
  <Words>305</Words>
  <Application>Microsoft Office PowerPoint</Application>
  <PresentationFormat>Экран (4:3)</PresentationFormat>
  <Paragraphs>13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Твердый переплет</vt:lpstr>
      <vt:lpstr> Что такое салют?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весеннем небе –  салют Победы! Патриотическая тема в искусстве. </dc:title>
  <cp:lastModifiedBy>Admin</cp:lastModifiedBy>
  <cp:revision>12</cp:revision>
  <dcterms:modified xsi:type="dcterms:W3CDTF">2020-05-08T06:35:51Z</dcterms:modified>
</cp:coreProperties>
</file>