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48" d="100"/>
          <a:sy n="48" d="100"/>
        </p:scale>
        <p:origin x="78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39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231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203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803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322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295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719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309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100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274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095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163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9</a:t>
            </a:r>
            <a:r>
              <a:rPr lang="en-US" baseline="30000" dirty="0" err="1" smtClean="0"/>
              <a:t>th</a:t>
            </a:r>
            <a:r>
              <a:rPr lang="en-US" dirty="0" smtClean="0"/>
              <a:t> </a:t>
            </a:r>
            <a:r>
              <a:rPr lang="en-US" dirty="0" smtClean="0"/>
              <a:t>form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Unit 6_f_</a:t>
            </a:r>
            <a:r>
              <a:rPr lang="en-US" dirty="0"/>
              <a:t>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698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p 1</a:t>
            </a:r>
            <a:r>
              <a:rPr lang="ru-RU" dirty="0" smtClean="0"/>
              <a:t>16</a:t>
            </a:r>
            <a:r>
              <a:rPr lang="en-US" dirty="0" smtClean="0"/>
              <a:t> check these words </a:t>
            </a:r>
            <a:r>
              <a:rPr lang="ru-RU" dirty="0"/>
              <a:t>выписать </a:t>
            </a:r>
            <a:r>
              <a:rPr lang="ru-RU" dirty="0" smtClean="0"/>
              <a:t>в </a:t>
            </a:r>
            <a:r>
              <a:rPr lang="ru-RU" dirty="0"/>
              <a:t>словарь, перевести</a:t>
            </a:r>
            <a:r>
              <a:rPr lang="ru-RU" dirty="0" smtClean="0"/>
              <a:t>.</a:t>
            </a:r>
            <a:endParaRPr lang="ru-RU" dirty="0"/>
          </a:p>
          <a:p>
            <a:r>
              <a:rPr lang="en-US" dirty="0"/>
              <a:t>SB p 1</a:t>
            </a:r>
            <a:r>
              <a:rPr lang="ru-RU" dirty="0" smtClean="0"/>
              <a:t>16 слова выписать в словарь, перевести.</a:t>
            </a:r>
            <a:endParaRPr lang="ru-RU" dirty="0" smtClean="0"/>
          </a:p>
          <a:p>
            <a:r>
              <a:rPr lang="en-US" dirty="0" smtClean="0"/>
              <a:t>SB </a:t>
            </a:r>
            <a:r>
              <a:rPr lang="en-US" dirty="0" smtClean="0"/>
              <a:t>p 1</a:t>
            </a:r>
            <a:r>
              <a:rPr lang="ru-RU" dirty="0" smtClean="0"/>
              <a:t>16 </a:t>
            </a:r>
            <a:r>
              <a:rPr lang="ru-RU" dirty="0" smtClean="0"/>
              <a:t>прочитать </a:t>
            </a:r>
            <a:r>
              <a:rPr lang="ru-RU" dirty="0" smtClean="0"/>
              <a:t>текст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85684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SB p 1</a:t>
            </a:r>
            <a:r>
              <a:rPr lang="ru-RU" dirty="0"/>
              <a:t>16</a:t>
            </a:r>
            <a:r>
              <a:rPr lang="en-US" dirty="0"/>
              <a:t> </a:t>
            </a:r>
            <a:r>
              <a:rPr lang="en-US" dirty="0" smtClean="0"/>
              <a:t>ex 7 </a:t>
            </a:r>
            <a:r>
              <a:rPr lang="ru-RU" dirty="0" smtClean="0"/>
              <a:t>по </a:t>
            </a:r>
            <a:r>
              <a:rPr lang="ru-RU" dirty="0" smtClean="0"/>
              <a:t>прочитанному тексту выразить свое мнение (50-60 слов)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39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55</Words>
  <Application>Microsoft Office PowerPoint</Application>
  <PresentationFormat>Широкоэкранный</PresentationFormat>
  <Paragraphs>8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9th form</vt:lpstr>
      <vt:lpstr>Class work</vt:lpstr>
      <vt:lpstr>Home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5th form</dc:title>
  <dc:creator>lilyana fazleeva</dc:creator>
  <cp:lastModifiedBy>lilyana fazleeva</cp:lastModifiedBy>
  <cp:revision>11</cp:revision>
  <dcterms:created xsi:type="dcterms:W3CDTF">2020-04-12T16:33:27Z</dcterms:created>
  <dcterms:modified xsi:type="dcterms:W3CDTF">2020-04-17T15:05:16Z</dcterms:modified>
</cp:coreProperties>
</file>