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203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929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588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296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32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82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905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944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0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454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60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68B0B-1E76-4C00-9670-6C87868DAF3A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D4825-84FE-49ED-9F1D-483901177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92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Unit_6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test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8934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48145"/>
            <a:ext cx="10515600" cy="542881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Write a small text about a strange experience you had in the past </a:t>
            </a:r>
          </a:p>
          <a:p>
            <a:pPr marL="0" indent="0">
              <a:buNone/>
            </a:pPr>
            <a:r>
              <a:rPr lang="en-US" b="1" dirty="0" smtClean="0"/>
              <a:t>(80-100 words). </a:t>
            </a:r>
            <a:r>
              <a:rPr lang="en-US" b="1" dirty="0"/>
              <a:t>I</a:t>
            </a:r>
            <a:r>
              <a:rPr lang="en-US" b="1" dirty="0" smtClean="0"/>
              <a:t>nclude: </a:t>
            </a:r>
          </a:p>
          <a:p>
            <a:r>
              <a:rPr lang="en-US" dirty="0" smtClean="0"/>
              <a:t>Where you were when this happened</a:t>
            </a:r>
          </a:p>
          <a:p>
            <a:r>
              <a:rPr lang="en-US" dirty="0" smtClean="0"/>
              <a:t>Who you were with at the time</a:t>
            </a:r>
          </a:p>
          <a:p>
            <a:r>
              <a:rPr lang="en-US" dirty="0" smtClean="0"/>
              <a:t>What strange thing(s) happened</a:t>
            </a:r>
          </a:p>
          <a:p>
            <a:r>
              <a:rPr lang="en-US" dirty="0" smtClean="0"/>
              <a:t>How you felt about the experience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99388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45</Words>
  <Application>Microsoft Office PowerPoint</Application>
  <PresentationFormat>Широкоэкранный</PresentationFormat>
  <Paragraphs>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Unit_6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Unit_6</dc:title>
  <dc:creator>lilyana fazleeva</dc:creator>
  <cp:lastModifiedBy>lilyana fazleeva</cp:lastModifiedBy>
  <cp:revision>1</cp:revision>
  <dcterms:created xsi:type="dcterms:W3CDTF">2020-05-11T10:51:37Z</dcterms:created>
  <dcterms:modified xsi:type="dcterms:W3CDTF">2020-05-11T10:55:24Z</dcterms:modified>
</cp:coreProperties>
</file>