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BBCDF-0F62-469F-9726-035CA3F8BDC5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F62DB-0BD6-496D-AFEB-1195B3994F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5648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F62DB-0BD6-496D-AFEB-1195B3994F9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8274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3.mp3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3.mp3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6719853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</a:rPr>
              <a:t>Музыкальный стиль</a:t>
            </a:r>
            <a:endParaRPr lang="ru-RU" sz="5400" b="1" i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28834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Музыкальный стиль – понятие многогранное. Этот термин относят как к различным эпохам, жанрам, направлениям и школам, так и к отдельным композиторам и даже исполнителям.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68760"/>
            <a:ext cx="6732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Стиль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совокупность признаков, характеризующих искусство определённого времени, направления или индивидуальную манеру мастера.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http://www.playcast.ru/uploads/2015/06/25/141068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3792188" cy="2385815"/>
          </a:xfrm>
          <a:prstGeom prst="hexagon">
            <a:avLst>
              <a:gd name="adj" fmla="val 46080"/>
              <a:gd name="vf" fmla="val 115470"/>
            </a:avLst>
          </a:prstGeom>
          <a:noFill/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683568" y="3534107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стиль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059832" y="2708920"/>
            <a:ext cx="936104" cy="14401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39952" y="2348880"/>
            <a:ext cx="1192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Эпохи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2761764"/>
            <a:ext cx="1386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Жанра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3193812"/>
            <a:ext cx="2472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3645024"/>
            <a:ext cx="2402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Композитора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4077072"/>
            <a:ext cx="2350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Исполнителя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3203848" y="3068960"/>
            <a:ext cx="936104" cy="14401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491880" y="3501008"/>
            <a:ext cx="936104" cy="7200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91880" y="3933056"/>
            <a:ext cx="1008112" cy="7200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491880" y="4221088"/>
            <a:ext cx="1080120" cy="21602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419872" y="4509120"/>
            <a:ext cx="1008112" cy="3600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427984" y="4561964"/>
            <a:ext cx="2710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Национальный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2" grpId="0"/>
      <p:bldP spid="13" grpId="0"/>
      <p:bldP spid="14" grpId="0"/>
      <p:bldP spid="15" grpId="0"/>
      <p:bldP spid="16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58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6465168" cy="120032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Музыкальный стиль жанра</a:t>
            </a:r>
          </a:p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(жанровый стиль)</a:t>
            </a:r>
            <a:endParaRPr lang="ru-RU" sz="36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556792"/>
            <a:ext cx="5814392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Отражает специфику содержания, музыкальных приёмов и особенностей тех или иных музыкальных жанров.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780928"/>
            <a:ext cx="6408712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Сюда можно отнести жанры, в основе которых лежит народная музыка (различные обрядовые песни, народные танцы), церковные песнопения, романсы.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4653136"/>
            <a:ext cx="6408712" cy="120032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танцевальный стиль, церковный стиль, романсовый стиль, оперный стиль, симфонический стиль.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Шторм - Антонио Вивальди  (audiopoisk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63688" y="5699720"/>
            <a:ext cx="609600" cy="609600"/>
          </a:xfrm>
          <a:prstGeom prst="rect">
            <a:avLst/>
          </a:prstGeom>
        </p:spPr>
      </p:pic>
      <p:pic>
        <p:nvPicPr>
          <p:cNvPr id="7" name="энигма григори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554688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05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142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58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127160" cy="1200329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Музыкальный стиль композитора</a:t>
            </a:r>
          </a:p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(композиторский стиль)</a:t>
            </a:r>
            <a:endParaRPr lang="ru-RU" sz="3600" b="1" cap="all" spc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1556792"/>
            <a:ext cx="6102424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Творчество любого композитора ограничено сравнительно небольшим временным периодом и определёнными тенденциями музыкальной эпохи.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068960"/>
            <a:ext cx="6408712" cy="120032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Однако, определенные стилевые черты, присущие только ему, являются своеобразной «визитной карточкой» автора.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cs540102.vk.me/v540102493/370b9/qOn0EeqA6G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293096"/>
            <a:ext cx="2304256" cy="2304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27584" y="6488668"/>
            <a:ext cx="1496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В.А. Моцарт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s://otvet.imgsmail.ru/download/be7d17306ea8cfcb97b727087884d3a2_i-138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4293096"/>
            <a:ext cx="1905000" cy="2286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067944" y="6488668"/>
            <a:ext cx="1542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Л.в.Бетховен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0" name="Picture 6" descr="http://philipheylen.be/wp-content/uploads/Johannes-Sebastian-Bach-720x98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4293096"/>
            <a:ext cx="1619783" cy="2220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574999" y="6488668"/>
            <a:ext cx="1029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И.С.Бах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И.С.Бах - Органная хоральная прелюдия Фа минор  (audiopoisk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20276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107" y="260648"/>
            <a:ext cx="8030020" cy="1200329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Музыкальный стиль исполнителя</a:t>
            </a:r>
          </a:p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(исполнительский стиль)</a:t>
            </a:r>
            <a:endParaRPr lang="ru-RU" sz="3600" b="1" cap="all" spc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1556792"/>
            <a:ext cx="6102424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Исполнительское искусство основано на индивидуальной манере исполнения музыканта, который по-своему интерпретирует замысел композитора.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068960"/>
            <a:ext cx="6408712" cy="120032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Исполнительский стиль проявляется в эмоциональной окрашенности исполнения произведений того или иного автора.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posadfm.ru/img/upload/-2013/1128%20Pag%2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221088"/>
            <a:ext cx="3456384" cy="2243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86438" y="6381328"/>
            <a:ext cx="2089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Николо Паганини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http://metronews.ru/_internal/gxml%210/4dntvuhh2yeo4npyb3igdet73odaolf$6weep53ba6bny675k1mpkz2cfme635s/matsuev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9110" y="4221088"/>
            <a:ext cx="434943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508104" y="6381328"/>
            <a:ext cx="167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Денис Мацуев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000845" cy="1415772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Музыкальный стиль эпохи</a:t>
            </a:r>
          </a:p>
          <a:p>
            <a:pPr algn="ctr"/>
            <a:endParaRPr lang="ru-RU" sz="1400" b="1" cap="all" spc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Музыкальный стиль направления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72816"/>
            <a:ext cx="7992888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Понятие стиля эпохи акцентирует внимание на историческом аспекте. Наиболее крупные исторические эпохи в развитии музыки: Средневековье, Возрождение, барокко, классицизм. Или относительно небольшие периоды: романтизм, импрессионизм, модернизм и др.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3861048"/>
            <a:ext cx="7200800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Стиль музыкального направления во многом перекликается со стилем эпохи: ведь некоторые направления рассматриваются музыковедами как целые эпохи в музыке.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805264"/>
            <a:ext cx="8820472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Музыка барокко, венская классическая школа…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275</Words>
  <Application>Microsoft Office PowerPoint</Application>
  <PresentationFormat>Экран (4:3)</PresentationFormat>
  <Paragraphs>35</Paragraphs>
  <Slides>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16</cp:revision>
  <dcterms:created xsi:type="dcterms:W3CDTF">2017-01-12T13:24:02Z</dcterms:created>
  <dcterms:modified xsi:type="dcterms:W3CDTF">2020-01-02T10:50:15Z</dcterms:modified>
</cp:coreProperties>
</file>