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7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6_f_</a:t>
            </a:r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</a:t>
            </a:r>
            <a:r>
              <a:rPr lang="en-US" dirty="0" smtClean="0"/>
              <a:t>p </a:t>
            </a:r>
            <a:r>
              <a:rPr lang="en-US" dirty="0" smtClean="0"/>
              <a:t>10</a:t>
            </a:r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en-US" dirty="0" smtClean="0"/>
              <a:t>check these words </a:t>
            </a:r>
            <a:r>
              <a:rPr lang="ru-RU" dirty="0"/>
              <a:t>выписать </a:t>
            </a:r>
            <a:r>
              <a:rPr lang="ru-RU" dirty="0" smtClean="0"/>
              <a:t>в </a:t>
            </a:r>
            <a:r>
              <a:rPr lang="ru-RU" dirty="0"/>
              <a:t>словарь, перевести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en-US" dirty="0" smtClean="0"/>
              <a:t>SB p 10</a:t>
            </a:r>
            <a:r>
              <a:rPr lang="ru-RU" dirty="0"/>
              <a:t>6</a:t>
            </a:r>
            <a:r>
              <a:rPr lang="en-US" dirty="0" smtClean="0"/>
              <a:t> ex </a:t>
            </a:r>
            <a:r>
              <a:rPr lang="ru-RU" dirty="0" smtClean="0"/>
              <a:t>2а, </a:t>
            </a:r>
            <a:r>
              <a:rPr lang="en-US" dirty="0" smtClean="0"/>
              <a:t>b</a:t>
            </a:r>
            <a:r>
              <a:rPr lang="ru-RU" dirty="0" smtClean="0"/>
              <a:t> </a:t>
            </a:r>
            <a:r>
              <a:rPr lang="ru-RU" dirty="0" smtClean="0"/>
              <a:t>прочитать текст, выполнить </a:t>
            </a:r>
            <a:r>
              <a:rPr lang="ru-RU" dirty="0"/>
              <a:t>задание.</a:t>
            </a:r>
            <a:endParaRPr lang="en-US" dirty="0"/>
          </a:p>
          <a:p>
            <a:r>
              <a:rPr lang="en-US" dirty="0"/>
              <a:t>SB p </a:t>
            </a:r>
            <a:r>
              <a:rPr lang="en-US" dirty="0" smtClean="0"/>
              <a:t>10</a:t>
            </a:r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3 </a:t>
            </a:r>
            <a:r>
              <a:rPr lang="ru-RU" dirty="0" smtClean="0"/>
              <a:t>выполнить </a:t>
            </a:r>
            <a:r>
              <a:rPr lang="ru-RU" dirty="0"/>
              <a:t>задание.</a:t>
            </a:r>
            <a:endParaRPr lang="en-US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</a:t>
            </a:r>
            <a:r>
              <a:rPr lang="en-US" dirty="0" smtClean="0"/>
              <a:t>10</a:t>
            </a:r>
            <a:r>
              <a:rPr lang="ru-RU" dirty="0"/>
              <a:t>7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4 выполнить задание.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54</Words>
  <Application>Microsoft Office PowerPoint</Application>
  <PresentationFormat>Широкоэкранный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7th form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9</cp:revision>
  <dcterms:created xsi:type="dcterms:W3CDTF">2020-04-12T16:33:27Z</dcterms:created>
  <dcterms:modified xsi:type="dcterms:W3CDTF">2020-04-17T14:23:39Z</dcterms:modified>
</cp:coreProperties>
</file>