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8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6_f_2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 smtClean="0"/>
              <a:t>1</a:t>
            </a:r>
            <a:r>
              <a:rPr lang="en-US" dirty="0" smtClean="0"/>
              <a:t>7 </a:t>
            </a:r>
            <a:r>
              <a:rPr lang="en-US" dirty="0"/>
              <a:t>ex </a:t>
            </a:r>
            <a:r>
              <a:rPr lang="ru-RU" dirty="0" smtClean="0"/>
              <a:t>3</a:t>
            </a:r>
            <a:r>
              <a:rPr lang="en-US" dirty="0" smtClean="0"/>
              <a:t>a </a:t>
            </a:r>
            <a:r>
              <a:rPr lang="ru-RU" dirty="0"/>
              <a:t>выполнить </a:t>
            </a:r>
            <a:r>
              <a:rPr lang="ru-RU" dirty="0" smtClean="0"/>
              <a:t>задание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/>
              <a:t>SB p 1</a:t>
            </a:r>
            <a:r>
              <a:rPr lang="ru-RU" dirty="0"/>
              <a:t>1</a:t>
            </a:r>
            <a:r>
              <a:rPr lang="en-US" dirty="0"/>
              <a:t>7 ex </a:t>
            </a:r>
            <a:r>
              <a:rPr lang="ru-RU" dirty="0" smtClean="0"/>
              <a:t>3</a:t>
            </a:r>
            <a:r>
              <a:rPr lang="en-US" dirty="0" smtClean="0"/>
              <a:t>b </a:t>
            </a:r>
            <a:r>
              <a:rPr lang="ru-RU" dirty="0"/>
              <a:t>выполнить задание</a:t>
            </a:r>
            <a:r>
              <a:rPr lang="en-US" dirty="0"/>
              <a:t>.</a:t>
            </a:r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1</a:t>
            </a:r>
            <a:r>
              <a:rPr lang="ru-RU" dirty="0"/>
              <a:t>1</a:t>
            </a:r>
            <a:r>
              <a:rPr lang="en-US" dirty="0"/>
              <a:t>7 ex 4</a:t>
            </a:r>
            <a:r>
              <a:rPr lang="ru-RU" dirty="0"/>
              <a:t> выполнить задание, выписать слова в словарь.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46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8th form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18</cp:revision>
  <dcterms:created xsi:type="dcterms:W3CDTF">2020-04-12T16:33:27Z</dcterms:created>
  <dcterms:modified xsi:type="dcterms:W3CDTF">2020-04-17T14:54:10Z</dcterms:modified>
</cp:coreProperties>
</file>