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96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193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11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51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747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27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958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14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286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59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15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FE507-891B-4613-858A-45F744A808DF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B1F66-9AC7-4871-B1AB-20268EA04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020432" cy="2757659"/>
          </a:xfrm>
        </p:spPr>
        <p:txBody>
          <a:bodyPr/>
          <a:lstStyle/>
          <a:p>
            <a:r>
              <a:rPr lang="ru-RU" b="1" dirty="0" smtClean="0"/>
              <a:t>Итоговая контрольная работа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70329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Итоговая контрольная работа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Итоговая контрольная работа</dc:title>
  <dc:creator>Guzaliya</dc:creator>
  <cp:lastModifiedBy>Guzaliya</cp:lastModifiedBy>
  <cp:revision>1</cp:revision>
  <dcterms:created xsi:type="dcterms:W3CDTF">2020-05-16T08:39:16Z</dcterms:created>
  <dcterms:modified xsi:type="dcterms:W3CDTF">2020-05-16T08:39:43Z</dcterms:modified>
</cp:coreProperties>
</file>