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24FBA-D101-476F-A3E9-3544E23D63F7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3423-A557-47B0-A9D4-5D9EE330D73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24FBA-D101-476F-A3E9-3544E23D63F7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3423-A557-47B0-A9D4-5D9EE330D7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24FBA-D101-476F-A3E9-3544E23D63F7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3423-A557-47B0-A9D4-5D9EE330D7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24FBA-D101-476F-A3E9-3544E23D63F7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3423-A557-47B0-A9D4-5D9EE330D73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24FBA-D101-476F-A3E9-3544E23D63F7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3423-A557-47B0-A9D4-5D9EE330D7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24FBA-D101-476F-A3E9-3544E23D63F7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3423-A557-47B0-A9D4-5D9EE330D73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24FBA-D101-476F-A3E9-3544E23D63F7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3423-A557-47B0-A9D4-5D9EE330D73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24FBA-D101-476F-A3E9-3544E23D63F7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3423-A557-47B0-A9D4-5D9EE330D7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24FBA-D101-476F-A3E9-3544E23D63F7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3423-A557-47B0-A9D4-5D9EE330D7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24FBA-D101-476F-A3E9-3544E23D63F7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3423-A557-47B0-A9D4-5D9EE330D7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24FBA-D101-476F-A3E9-3544E23D63F7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3423-A557-47B0-A9D4-5D9EE330D73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A124FBA-D101-476F-A3E9-3544E23D63F7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F7B3423-A557-47B0-A9D4-5D9EE330D73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628800"/>
            <a:ext cx="7175351" cy="1793167"/>
          </a:xfrm>
        </p:spPr>
        <p:txBody>
          <a:bodyPr/>
          <a:lstStyle/>
          <a:p>
            <a:pPr marL="18288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Идеальный человек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56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920880" cy="1258493"/>
          </a:xfrm>
        </p:spPr>
        <p:txBody>
          <a:bodyPr/>
          <a:lstStyle/>
          <a:p>
            <a:pPr marL="0" indent="0">
              <a:buNone/>
            </a:pPr>
            <a:r>
              <a:rPr lang="ru-RU" sz="6000" dirty="0" smtClean="0">
                <a:solidFill>
                  <a:srgbClr val="FF0000"/>
                </a:solidFill>
              </a:rPr>
              <a:t>  Что такое идеал</a:t>
            </a:r>
            <a:r>
              <a:rPr lang="en-US" sz="6000" dirty="0" smtClean="0">
                <a:solidFill>
                  <a:srgbClr val="FF0000"/>
                </a:solidFill>
              </a:rPr>
              <a:t>?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1628800"/>
            <a:ext cx="4284913" cy="504056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Идеал</a:t>
            </a:r>
            <a:r>
              <a:rPr lang="ru-RU" sz="2800" dirty="0" smtClean="0">
                <a:solidFill>
                  <a:schemeClr val="tx1"/>
                </a:solidFill>
              </a:rPr>
              <a:t>-совершенное  воплощение, лучший образ.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«Каждый  народ имеет свой идеал человека»</a:t>
            </a:r>
          </a:p>
          <a:p>
            <a:r>
              <a:rPr lang="ru-RU" sz="2800" dirty="0" err="1" smtClean="0">
                <a:solidFill>
                  <a:schemeClr val="tx1"/>
                </a:solidFill>
              </a:rPr>
              <a:t>К.Д.Ушинский</a:t>
            </a:r>
            <a:r>
              <a:rPr lang="ru-RU" sz="2800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Каждая историческая эпоха представила свой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идеал человека…</a:t>
            </a:r>
          </a:p>
          <a:p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454" y="1988840"/>
            <a:ext cx="4896545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4973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941168"/>
            <a:ext cx="8208912" cy="1258493"/>
          </a:xfrm>
        </p:spPr>
        <p:txBody>
          <a:bodyPr/>
          <a:lstStyle/>
          <a:p>
            <a:pPr marL="0" indent="0">
              <a:buNone/>
            </a:pPr>
            <a:r>
              <a:rPr lang="en-US" sz="6000" dirty="0" smtClean="0">
                <a:solidFill>
                  <a:srgbClr val="FF0000"/>
                </a:solidFill>
              </a:rPr>
              <a:t>   </a:t>
            </a:r>
            <a:r>
              <a:rPr lang="ru-RU" sz="6000" dirty="0" smtClean="0">
                <a:solidFill>
                  <a:srgbClr val="FF0000"/>
                </a:solidFill>
              </a:rPr>
              <a:t>Что </a:t>
            </a:r>
            <a:r>
              <a:rPr lang="ru-RU" sz="6000" dirty="0">
                <a:solidFill>
                  <a:srgbClr val="FF0000"/>
                </a:solidFill>
              </a:rPr>
              <a:t>такое </a:t>
            </a:r>
            <a:r>
              <a:rPr lang="ru-RU" sz="6000" dirty="0" smtClean="0">
                <a:solidFill>
                  <a:srgbClr val="FF0000"/>
                </a:solidFill>
              </a:rPr>
              <a:t>идеал</a:t>
            </a:r>
            <a:r>
              <a:rPr lang="en-US" sz="6000" dirty="0" smtClean="0">
                <a:solidFill>
                  <a:srgbClr val="FF0000"/>
                </a:solidFill>
              </a:rPr>
              <a:t>?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33327"/>
            <a:ext cx="3456384" cy="4536504"/>
          </a:xfrm>
        </p:spPr>
        <p:txBody>
          <a:bodyPr>
            <a:normAutofit fontScale="92500"/>
          </a:bodyPr>
          <a:lstStyle/>
          <a:p>
            <a:r>
              <a:rPr lang="ru-RU" sz="2700" dirty="0" smtClean="0">
                <a:solidFill>
                  <a:srgbClr val="FF0000"/>
                </a:solidFill>
              </a:rPr>
              <a:t>Идеалист-</a:t>
            </a:r>
            <a:r>
              <a:rPr lang="ru-RU" sz="2700" dirty="0" smtClean="0">
                <a:solidFill>
                  <a:schemeClr val="tx1"/>
                </a:solidFill>
              </a:rPr>
              <a:t> бескорыстный человек, стремящийся к возвышенным целям. </a:t>
            </a:r>
          </a:p>
          <a:p>
            <a:r>
              <a:rPr lang="ru-RU" sz="2700" dirty="0" smtClean="0">
                <a:solidFill>
                  <a:srgbClr val="FF0000"/>
                </a:solidFill>
              </a:rPr>
              <a:t>Идеализация-</a:t>
            </a:r>
            <a:r>
              <a:rPr lang="ru-RU" sz="2700" dirty="0" smtClean="0">
                <a:solidFill>
                  <a:schemeClr val="tx1"/>
                </a:solidFill>
              </a:rPr>
              <a:t> представление кого-либо или чего-либо лучшим, чем есть в действительности.  </a:t>
            </a:r>
            <a:endParaRPr lang="ru-RU" sz="2700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3706" y="404664"/>
            <a:ext cx="5691694" cy="3789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774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2843808" y="836712"/>
            <a:ext cx="3960440" cy="2543547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dirty="0"/>
              <a:t>6</a:t>
            </a:r>
            <a:r>
              <a:rPr lang="ru-RU" sz="2400" dirty="0" smtClean="0"/>
              <a:t>.Мужественость</a:t>
            </a:r>
          </a:p>
          <a:p>
            <a:pPr marL="45720" indent="0">
              <a:buNone/>
            </a:pPr>
            <a:r>
              <a:rPr lang="ru-RU" sz="2400" dirty="0"/>
              <a:t>7</a:t>
            </a:r>
            <a:r>
              <a:rPr lang="ru-RU" sz="2400" dirty="0" smtClean="0"/>
              <a:t>.Сочуствие</a:t>
            </a:r>
          </a:p>
          <a:p>
            <a:pPr marL="45720" indent="0">
              <a:buNone/>
            </a:pPr>
            <a:r>
              <a:rPr lang="ru-RU" sz="2400" dirty="0"/>
              <a:t>8</a:t>
            </a:r>
            <a:r>
              <a:rPr lang="ru-RU" sz="2400" dirty="0" smtClean="0"/>
              <a:t>.Добрата</a:t>
            </a:r>
          </a:p>
          <a:p>
            <a:pPr marL="45720" indent="0">
              <a:buNone/>
            </a:pPr>
            <a:r>
              <a:rPr lang="ru-RU" sz="2400" dirty="0"/>
              <a:t>9</a:t>
            </a:r>
            <a:r>
              <a:rPr lang="ru-RU" sz="2400" dirty="0" smtClean="0"/>
              <a:t>.Целеутремлёноть</a:t>
            </a:r>
          </a:p>
          <a:p>
            <a:pPr marL="45720" indent="0">
              <a:buNone/>
            </a:pPr>
            <a:r>
              <a:rPr lang="ru-RU" sz="2400" dirty="0" smtClean="0"/>
              <a:t>И </a:t>
            </a:r>
            <a:r>
              <a:rPr lang="ru-RU" sz="2400" dirty="0" err="1" smtClean="0"/>
              <a:t>т.д</a:t>
            </a:r>
            <a:endParaRPr lang="ru-RU" sz="2400" dirty="0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0" y="836712"/>
            <a:ext cx="3346704" cy="388843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dirty="0"/>
              <a:t>1</a:t>
            </a:r>
            <a:r>
              <a:rPr lang="ru-RU" sz="2400" dirty="0" smtClean="0"/>
              <a:t>.Жентвеность</a:t>
            </a:r>
          </a:p>
          <a:p>
            <a:pPr marL="45720" indent="0">
              <a:buNone/>
            </a:pPr>
            <a:r>
              <a:rPr lang="ru-RU" sz="2400" dirty="0"/>
              <a:t>2</a:t>
            </a:r>
            <a:r>
              <a:rPr lang="ru-RU" sz="2400" dirty="0" smtClean="0"/>
              <a:t>.Верность</a:t>
            </a:r>
          </a:p>
          <a:p>
            <a:pPr marL="45720" indent="0">
              <a:buNone/>
            </a:pPr>
            <a:r>
              <a:rPr lang="ru-RU" sz="2400" dirty="0"/>
              <a:t>3</a:t>
            </a:r>
            <a:r>
              <a:rPr lang="ru-RU" sz="2400" dirty="0" smtClean="0"/>
              <a:t>.Хозяиственоть</a:t>
            </a:r>
          </a:p>
          <a:p>
            <a:pPr marL="45720" indent="0">
              <a:buNone/>
            </a:pPr>
            <a:r>
              <a:rPr lang="ru-RU" sz="2400" dirty="0"/>
              <a:t>4</a:t>
            </a:r>
            <a:r>
              <a:rPr lang="ru-RU" sz="2400" dirty="0" smtClean="0"/>
              <a:t>.Уступчивоть</a:t>
            </a:r>
          </a:p>
          <a:p>
            <a:pPr marL="45720" indent="0">
              <a:buNone/>
            </a:pPr>
            <a:r>
              <a:rPr lang="ru-RU" sz="2400" dirty="0"/>
              <a:t>5</a:t>
            </a:r>
            <a:r>
              <a:rPr lang="ru-RU" sz="2400" dirty="0" smtClean="0"/>
              <a:t>.Понимание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0266" y="0"/>
            <a:ext cx="8928992" cy="1143000"/>
          </a:xfrm>
        </p:spPr>
        <p:txBody>
          <a:bodyPr/>
          <a:lstStyle/>
          <a:p>
            <a:pPr marL="0" indent="0">
              <a:buNone/>
            </a:pPr>
            <a:r>
              <a:rPr lang="ru-RU" sz="4800" i="1" dirty="0" smtClean="0">
                <a:solidFill>
                  <a:srgbClr val="FF0000"/>
                </a:solidFill>
              </a:rPr>
              <a:t>Качества идеальных людей:</a:t>
            </a:r>
            <a:endParaRPr lang="ru-RU" sz="4800" i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429000"/>
            <a:ext cx="6602981" cy="328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850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116632"/>
            <a:ext cx="3024336" cy="1080119"/>
          </a:xfrm>
        </p:spPr>
        <p:txBody>
          <a:bodyPr/>
          <a:lstStyle/>
          <a:p>
            <a:pPr marL="0" indent="0">
              <a:buNone/>
            </a:pPr>
            <a:r>
              <a:rPr lang="ru-RU" sz="6000" dirty="0" smtClean="0">
                <a:solidFill>
                  <a:srgbClr val="FF0000"/>
                </a:solidFill>
              </a:rPr>
              <a:t>Вывод: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1268760"/>
            <a:ext cx="4248472" cy="5400600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В мире нет идеальных людей, но  каждый из на должен стремится к идеалу. Для этого нужно много трудиться, преодолевать себя, через  усилия над собой добиваться большего, каждый день становиться сильнее, умнее, разностороннее. То сложно , но нужно только приложить усилия и всё получиться.   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124744"/>
            <a:ext cx="3559466" cy="5469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061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155</TotalTime>
  <Words>126</Words>
  <Application>Microsoft Office PowerPoint</Application>
  <PresentationFormat>Экран (4:3)</PresentationFormat>
  <Paragraphs>23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Calibri</vt:lpstr>
      <vt:lpstr>Georgia</vt:lpstr>
      <vt:lpstr>Times New Roman</vt:lpstr>
      <vt:lpstr>Trebuchet MS</vt:lpstr>
      <vt:lpstr>Воздушный поток</vt:lpstr>
      <vt:lpstr>Идеальный человек</vt:lpstr>
      <vt:lpstr>  Что такое идеал?</vt:lpstr>
      <vt:lpstr>   Что такое идеал?</vt:lpstr>
      <vt:lpstr>Качества идеальных людей:</vt:lpstr>
      <vt:lpstr>Вывод: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Идеальный человек</dc:title>
  <dc:creator>yelena gogokhiya</dc:creator>
  <cp:lastModifiedBy>User</cp:lastModifiedBy>
  <cp:revision>11</cp:revision>
  <dcterms:created xsi:type="dcterms:W3CDTF">2018-05-14T15:34:21Z</dcterms:created>
  <dcterms:modified xsi:type="dcterms:W3CDTF">2020-05-14T19:39:42Z</dcterms:modified>
</cp:coreProperties>
</file>