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69" d="100"/>
          <a:sy n="69" d="100"/>
        </p:scale>
        <p:origin x="756" y="72"/>
      </p:cViewPr>
      <p:guideLst>
        <p:guide orient="horz" pos="2137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789F3-4028-4609-982F-8963CA31E83D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43031-06F7-4129-AE07-BFA4BA375A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51371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789F3-4028-4609-982F-8963CA31E83D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43031-06F7-4129-AE07-BFA4BA375A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63656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789F3-4028-4609-982F-8963CA31E83D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43031-06F7-4129-AE07-BFA4BA375A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21698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789F3-4028-4609-982F-8963CA31E83D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43031-06F7-4129-AE07-BFA4BA375A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15568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789F3-4028-4609-982F-8963CA31E83D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43031-06F7-4129-AE07-BFA4BA375A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46963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789F3-4028-4609-982F-8963CA31E83D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43031-06F7-4129-AE07-BFA4BA375A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54136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789F3-4028-4609-982F-8963CA31E83D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43031-06F7-4129-AE07-BFA4BA375A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28645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789F3-4028-4609-982F-8963CA31E83D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43031-06F7-4129-AE07-BFA4BA375A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37435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789F3-4028-4609-982F-8963CA31E83D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43031-06F7-4129-AE07-BFA4BA375A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07581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789F3-4028-4609-982F-8963CA31E83D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43031-06F7-4129-AE07-BFA4BA375A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49255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789F3-4028-4609-982F-8963CA31E83D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43031-06F7-4129-AE07-BFA4BA375A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07412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0789F3-4028-4609-982F-8963CA31E83D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F43031-06F7-4129-AE07-BFA4BA375A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7009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media" Target="../media/media2.mp3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2.mp3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Unit_6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g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033007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 work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SB p 108 ex 1 </a:t>
            </a:r>
            <a:r>
              <a:rPr lang="ru-RU" dirty="0" smtClean="0"/>
              <a:t>прослушать словосочетания, выписать их в словарь, перевести, выполнить задание.</a:t>
            </a:r>
          </a:p>
          <a:p>
            <a:endParaRPr lang="ru-RU" dirty="0" smtClean="0"/>
          </a:p>
          <a:p>
            <a:r>
              <a:rPr lang="en-US" dirty="0" smtClean="0"/>
              <a:t>SB p 108 ex </a:t>
            </a:r>
            <a:r>
              <a:rPr lang="ru-RU" dirty="0" smtClean="0"/>
              <a:t>2 прослушать диалог, выполнить задание.</a:t>
            </a:r>
          </a:p>
          <a:p>
            <a:endParaRPr lang="ru-RU" dirty="0"/>
          </a:p>
          <a:p>
            <a:endParaRPr lang="ru-RU" dirty="0"/>
          </a:p>
        </p:txBody>
      </p:sp>
      <p:pic>
        <p:nvPicPr>
          <p:cNvPr id="2" name="13 - Module 6 - Ex. 1a  p. 108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414654" y="2279073"/>
            <a:ext cx="609600" cy="609600"/>
          </a:xfrm>
          <a:prstGeom prst="rect">
            <a:avLst/>
          </a:prstGeom>
        </p:spPr>
      </p:pic>
      <p:pic>
        <p:nvPicPr>
          <p:cNvPr id="3" name="14 - Module 6 - Ex. 2 p. 108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414654" y="400129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5765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305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8016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Home work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SB p 108 ex </a:t>
            </a:r>
            <a:r>
              <a:rPr lang="ru-RU" dirty="0" smtClean="0"/>
              <a:t>3 составить  4 мини диалога, используя фразы - помощники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840556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49</Words>
  <Application>Microsoft Office PowerPoint</Application>
  <PresentationFormat>Широкоэкранный</PresentationFormat>
  <Paragraphs>8</Paragraphs>
  <Slides>3</Slides>
  <Notes>0</Notes>
  <HiddenSlides>0</HiddenSlides>
  <MMClips>2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Тема Office</vt:lpstr>
      <vt:lpstr>Unit_6</vt:lpstr>
      <vt:lpstr>Class work</vt:lpstr>
      <vt:lpstr>Home work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Unit_6</dc:title>
  <dc:creator>lilyana fazleeva</dc:creator>
  <cp:lastModifiedBy>lilyana fazleeva</cp:lastModifiedBy>
  <cp:revision>6</cp:revision>
  <dcterms:created xsi:type="dcterms:W3CDTF">2020-05-11T14:30:48Z</dcterms:created>
  <dcterms:modified xsi:type="dcterms:W3CDTF">2020-05-11T16:14:06Z</dcterms:modified>
</cp:coreProperties>
</file>