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9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математика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53028" y="4732388"/>
            <a:ext cx="6400800" cy="194733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476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3943" y="2503715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Устный счет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13903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lipart-library.com/images_k/car-gif-transparent/car-gif-transparent-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630" y="1028700"/>
            <a:ext cx="2467450" cy="1326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3630" y="1425646"/>
            <a:ext cx="179832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940:47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30" name="Picture 6" descr="https://clip.cookdiary.net/sites/default/files/wallpaper/asian-elephant-clipart/479939/asian-elephant-clipart-cuteelephant-479939-33743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08" y="3266717"/>
            <a:ext cx="1488123" cy="122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4380" y="3877024"/>
            <a:ext cx="1539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20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1032" name="Picture 8" descr="http://i.mycdn.me/i?r=AzEPZsRbOZEKgBhR0XGMT1Rk3COrbdcHE4jWm1jEmTh5uKaKTM5SRkZCeTgDn6uOy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08" y="1169264"/>
            <a:ext cx="2339975" cy="127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16380" y="1321047"/>
            <a:ext cx="246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1250:25</a:t>
            </a:r>
            <a:endParaRPr lang="ru-RU" dirty="0"/>
          </a:p>
        </p:txBody>
      </p:sp>
      <p:pic>
        <p:nvPicPr>
          <p:cNvPr id="1034" name="Picture 10" descr="https://img2.freepng.ru/20180414/xtw/kisspng-macaque-ape-lemur-monkey-time-png-5ad188bdbfd6d5.722055471523681469785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533" y="3126091"/>
            <a:ext cx="1072762" cy="150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83388" y="3754026"/>
            <a:ext cx="1233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5</a:t>
            </a:r>
            <a:r>
              <a:rPr lang="ru-RU" dirty="0" smtClean="0">
                <a:solidFill>
                  <a:srgbClr val="FFFF00"/>
                </a:solidFill>
              </a:rPr>
              <a:t>0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36" name="Picture 12" descr="https://thumbs.dreamstime.com/b/%D0%B2%D0%B5%D0%BA%D1%82%D0%BE%D1%80-%D1%82%D0%B5%D0%BB%D0%B5%D0%B6%D0%BA%D0%B8-%D0%BF%D0%BE%D1%81%D1%82%D0%B0%D0%B2%D0%BA%D0%B8-%D1%88%D0%B0%D1%80%D0%B6%D0%B0-%D0%B3%D1%80%D1%83%D0%B7%D0%B0-710629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117" y="898029"/>
            <a:ext cx="2432350" cy="171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thumbs.dreamstime.com/b/%D1%82%D0%B5%D0%BB%D0%B5%D0%B6%D0%BA%D0%B0-%D1%88%D0%B0%D1%80%D0%B6%D0%B0-2934229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275" y="649422"/>
            <a:ext cx="2208980" cy="220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53727" y="1303173"/>
            <a:ext cx="14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18 900:45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44" name="Picture 20" descr="https://avatars.mds.yandex.net/get-pdb/1209255/86412a10-2dc8-49e8-bf88-bc39c10e23bc/ori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384" y="5379720"/>
            <a:ext cx="1639630" cy="124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721340" y="60579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420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170634" y="2259361"/>
            <a:ext cx="133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7800:13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46" name="Picture 22" descr="https://avatars.mds.yandex.net/get-zen_doc/1908497/pub_5d120b3eeebc6305d20745a6_5d120c12eebc6305d20745b2/scale_120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04" y="5379720"/>
            <a:ext cx="1993580" cy="123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114413" y="5525465"/>
            <a:ext cx="1729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600</a:t>
            </a:r>
            <a:endParaRPr lang="ru-RU" dirty="0"/>
          </a:p>
        </p:txBody>
      </p:sp>
      <p:pic>
        <p:nvPicPr>
          <p:cNvPr id="1052" name="Picture 28" descr="https://pics.clipartpng.com/Limousine_PNG_Clip_Art-2040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427" y="3410967"/>
            <a:ext cx="3237915" cy="114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571583" y="3692358"/>
            <a:ext cx="126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720:24</a:t>
            </a:r>
            <a:endParaRPr lang="ru-RU" dirty="0"/>
          </a:p>
        </p:txBody>
      </p:sp>
      <p:pic>
        <p:nvPicPr>
          <p:cNvPr id="1054" name="Picture 30" descr="https://prosobak.net/wp-content/uploads/2019/11/karlikovyj-pudel-jpg.jpe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170" y="3338648"/>
            <a:ext cx="1941114" cy="129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391275" y="3892413"/>
            <a:ext cx="1232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30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56" name="Picture 32" descr="https://img2.freepng.ru/20180220/pbq/kisspng-mini-cooper-sports-car-vector-red-sports-car-5a8c1d36ae87b8.0781487115191319587149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380" y="5292732"/>
            <a:ext cx="3010737" cy="140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https://i.artfile.me/wallpaper/15-11-2015/2880x1800/zhivotnye-loshadi-leto-kon-loshad-krasav-987288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751" y="5262789"/>
            <a:ext cx="2213207" cy="1383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391400" y="5894797"/>
            <a:ext cx="1024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3570:51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03384" y="5769750"/>
            <a:ext cx="8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926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 C 0.181 0 0.25 -0.069 0.25 -0.125 L 0.25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125 -4.44444E-6 C 0.18099 -4.44444E-6 0.25 -0.06898 0.25 -0.125 L 0.25 -0.25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-0.08633 2.22222E-6 C -0.125 2.22222E-6 -0.17266 -0.0838 -0.17266 -0.15185 L -0.17266 -0.30347 " pathEditMode="relative" rAng="0" ptsTypes="AAAA">
                                      <p:cBhvr>
                                        <p:cTn id="12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33" y="-1518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L -0.08633 4.44444E-6 C -0.125 4.44444E-6 -0.17266 -0.0838 -0.17266 -0.15186 L -0.17266 -0.30348 " pathEditMode="relative" rAng="0" ptsTypes="AA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33" y="-1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81481E-6 L -0.13072 -4.81481E-6 C -0.18932 -4.81481E-6 -0.26145 -0.19282 -0.26145 -0.34907 L -0.26145 -0.69814 " pathEditMode="relative" rAng="0" ptsTypes="AAAA">
                                      <p:cBhvr>
                                        <p:cTn id="18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73" y="-3490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-0.13073 1.48148E-6 C -0.18932 1.48148E-6 -0.26145 -0.19283 -0.26145 -0.34908 L -0.26145 -0.69815 " pathEditMode="relative" rAng="0" ptsTypes="AA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73" y="-3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0.33828 -4.07407E-6 C 0.48971 -4.07407E-6 0.67656 -0.16157 0.67656 -0.29259 L 0.67656 -0.58495 " pathEditMode="relative" rAng="0" ptsTypes="AAAA">
                                      <p:cBhvr>
                                        <p:cTn id="24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28" y="-2925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11111E-6 L 0.33828 1.11111E-6 C 0.48971 1.11111E-6 0.67643 -0.16158 0.67643 -0.29259 L 0.67643 -0.58495 " pathEditMode="relative" rAng="0" ptsTypes="AA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15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0" dur="2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8" dur="20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2" grpId="0"/>
      <p:bldP spid="16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507067"/>
          </a:xfrm>
        </p:spPr>
        <p:txBody>
          <a:bodyPr/>
          <a:lstStyle/>
          <a:p>
            <a:pPr algn="ctr"/>
            <a:r>
              <a:rPr lang="ru-RU" dirty="0" smtClean="0"/>
              <a:t>Деление на трехзначное число с остатком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288132" y="-1394951"/>
            <a:ext cx="5476875" cy="1075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1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5875" y="570969"/>
            <a:ext cx="8534400" cy="1507067"/>
          </a:xfrm>
        </p:spPr>
        <p:txBody>
          <a:bodyPr/>
          <a:lstStyle/>
          <a:p>
            <a:pPr algn="ctr"/>
            <a:r>
              <a:rPr lang="ru-RU" dirty="0" smtClean="0"/>
              <a:t>Выполни деление с остатком и сделай проверку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669265" y="-1381832"/>
            <a:ext cx="2907620" cy="1089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58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0" y="466875"/>
            <a:ext cx="8534400" cy="1507067"/>
          </a:xfrm>
        </p:spPr>
        <p:txBody>
          <a:bodyPr/>
          <a:lstStyle/>
          <a:p>
            <a:r>
              <a:rPr lang="ru-RU" dirty="0" smtClean="0"/>
              <a:t>Реши задачу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498" y="1973942"/>
            <a:ext cx="8534400" cy="26718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Лев в зоопарке съедает за месяц 132 кг мяса. На сколько месяцев хватит льву 1 т мяса? Сколько кг мяса останется?</a:t>
            </a:r>
          </a:p>
        </p:txBody>
      </p:sp>
    </p:spTree>
    <p:extLst>
      <p:ext uri="{BB962C8B-B14F-4D97-AF65-F5344CB8AC3E}">
        <p14:creationId xmlns:p14="http://schemas.microsoft.com/office/powerpoint/2010/main" val="58311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ngimg.com/uploads/lion_king/lion_king_PNG8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39846"/>
            <a:ext cx="4634139" cy="286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25600" y="3396343"/>
            <a:ext cx="10348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1 месяц            –         132 кг.</a:t>
            </a:r>
            <a:endParaRPr lang="ru-RU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1625600" y="4296230"/>
            <a:ext cx="1056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? Месяцев        –         1т.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44175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7012" y="379790"/>
            <a:ext cx="8534400" cy="1507067"/>
          </a:xfrm>
        </p:spPr>
        <p:txBody>
          <a:bodyPr/>
          <a:lstStyle/>
          <a:p>
            <a:pPr algn="ctr"/>
            <a:r>
              <a:rPr lang="ru-RU" dirty="0"/>
              <a:t>Реши задачу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629" y="2830286"/>
            <a:ext cx="9204097" cy="21819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Перед ремонтом зоопарка животных вывезли в специальных автофургонах. Было сделано 150 рейсов. Каждым рейсом отправлялось одно и то же количество животных. После ремонта зоопарка сделали 170 таких же рейсов и привезли на 800 животных больше, чем до ремонта. Сколько животных прибыло в зоопарк после ремонта?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45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6816" y="2683364"/>
            <a:ext cx="962297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sz="2800" dirty="0" smtClean="0"/>
              <a:t>Перед ремонтом:   150 рейсов   -  одинаково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96816" y="3648426"/>
            <a:ext cx="11795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После ремонта:      180 рейсов   -  на 800 животных</a:t>
            </a:r>
            <a:r>
              <a:rPr lang="en-US" sz="2800" dirty="0" smtClean="0"/>
              <a:t> &gt;</a:t>
            </a:r>
            <a:r>
              <a:rPr lang="ru-RU" sz="2800" dirty="0" smtClean="0"/>
              <a:t>, чем </a:t>
            </a:r>
            <a:endParaRPr lang="ru-RU" sz="2800" dirty="0"/>
          </a:p>
        </p:txBody>
      </p:sp>
      <p:pic>
        <p:nvPicPr>
          <p:cNvPr id="3078" name="Picture 6" descr="https://avatars.mds.yandex.net/get-pdb/1641653/df035071-dea6-4888-8556-6dbcdda62444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231" y="3083473"/>
            <a:ext cx="1228772" cy="131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Скругленная соединительная линия 9"/>
          <p:cNvCxnSpPr/>
          <p:nvPr/>
        </p:nvCxnSpPr>
        <p:spPr>
          <a:xfrm rot="10800000">
            <a:off x="8801101" y="3209926"/>
            <a:ext cx="2066925" cy="814655"/>
          </a:xfrm>
          <a:prstGeom prst="curvedConnector3">
            <a:avLst>
              <a:gd name="adj1" fmla="val 2995"/>
            </a:avLst>
          </a:prstGeom>
          <a:ln w="76200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0" name="Picture 8" descr="https://data.jigsawpuzzle.co.uk/schmidt-spiele.47/schmidt-spiele-3-jigsaw-puzzles-a-day-at-the-zoo-jigsaw-puzzle-24-pieces.58817-2.f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94" y="280902"/>
            <a:ext cx="3546942" cy="240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tapetsaries.woodline.gr/wp-content/uploads/2012/03/FT-143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252" y="4223949"/>
            <a:ext cx="3509629" cy="263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79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РЕфлексия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 нового узнал на уроке?</a:t>
            </a:r>
          </a:p>
          <a:p>
            <a:r>
              <a:rPr lang="ru-RU" dirty="0" smtClean="0"/>
              <a:t>Чему научился?</a:t>
            </a:r>
          </a:p>
          <a:p>
            <a:r>
              <a:rPr lang="ru-RU" dirty="0" smtClean="0"/>
              <a:t>Что понравилось больше всего?</a:t>
            </a:r>
          </a:p>
        </p:txBody>
      </p:sp>
    </p:spTree>
    <p:extLst>
      <p:ext uri="{BB962C8B-B14F-4D97-AF65-F5344CB8AC3E}">
        <p14:creationId xmlns:p14="http://schemas.microsoft.com/office/powerpoint/2010/main" val="133703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50</TotalTime>
  <Words>153</Words>
  <Application>Microsoft Office PowerPoint</Application>
  <PresentationFormat>Широкоэкранный</PresentationFormat>
  <Paragraphs>29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Сектор</vt:lpstr>
      <vt:lpstr>математика</vt:lpstr>
      <vt:lpstr>Устный счет</vt:lpstr>
      <vt:lpstr>Презентация PowerPoint</vt:lpstr>
      <vt:lpstr>Деление на трехзначное число с остатком</vt:lpstr>
      <vt:lpstr>Выполни деление с остатком и сделай проверку</vt:lpstr>
      <vt:lpstr>Реши задачу</vt:lpstr>
      <vt:lpstr>Презентация PowerPoint</vt:lpstr>
      <vt:lpstr>Реши задачу</vt:lpstr>
      <vt:lpstr>Презентация PowerPoint</vt:lpstr>
      <vt:lpstr>РЕфлексия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</dc:title>
  <dc:creator>Kirill Paleolog</dc:creator>
  <cp:lastModifiedBy>Kirill Paleolog</cp:lastModifiedBy>
  <cp:revision>6</cp:revision>
  <dcterms:created xsi:type="dcterms:W3CDTF">2020-04-23T10:19:48Z</dcterms:created>
  <dcterms:modified xsi:type="dcterms:W3CDTF">2020-04-23T11:10:45Z</dcterms:modified>
</cp:coreProperties>
</file>