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3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6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9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6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4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5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4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300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108 ex 1 </a:t>
            </a:r>
            <a:r>
              <a:rPr lang="ru-RU" dirty="0" smtClean="0"/>
              <a:t>прослушать слова, выписать их в словарь, перевести, выполнить задание.</a:t>
            </a:r>
          </a:p>
          <a:p>
            <a:endParaRPr lang="ru-RU" dirty="0" smtClean="0"/>
          </a:p>
          <a:p>
            <a:r>
              <a:rPr lang="en-US" dirty="0" smtClean="0"/>
              <a:t>SB p 108 ex </a:t>
            </a:r>
            <a:r>
              <a:rPr lang="ru-RU" dirty="0" smtClean="0"/>
              <a:t>3 прослушать диалог, выполнить задание.</a:t>
            </a:r>
          </a:p>
          <a:p>
            <a:endParaRPr lang="ru-RU" dirty="0"/>
          </a:p>
          <a:p>
            <a:r>
              <a:rPr lang="en-US" dirty="0" smtClean="0"/>
              <a:t>SB p 108 ex </a:t>
            </a:r>
            <a:r>
              <a:rPr lang="ru-RU" dirty="0" smtClean="0"/>
              <a:t>4 прослушать диалог, выполнить задание.</a:t>
            </a:r>
          </a:p>
          <a:p>
            <a:endParaRPr lang="ru-RU" dirty="0"/>
          </a:p>
        </p:txBody>
      </p:sp>
      <p:pic>
        <p:nvPicPr>
          <p:cNvPr id="6" name="15 - Ex. 1 p. 1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02727" y="2209800"/>
            <a:ext cx="609600" cy="609600"/>
          </a:xfrm>
          <a:prstGeom prst="rect">
            <a:avLst/>
          </a:prstGeom>
        </p:spPr>
      </p:pic>
      <p:pic>
        <p:nvPicPr>
          <p:cNvPr id="7" name="16 - Ex. 3 p. 10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02727" y="3696494"/>
            <a:ext cx="609600" cy="609600"/>
          </a:xfrm>
          <a:prstGeom prst="rect">
            <a:avLst/>
          </a:prstGeom>
        </p:spPr>
      </p:pic>
      <p:pic>
        <p:nvPicPr>
          <p:cNvPr id="8" name="17 - Ex. 4 p. 10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02727" y="49894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10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6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108 ex </a:t>
            </a:r>
            <a:r>
              <a:rPr lang="ru-RU" dirty="0" smtClean="0"/>
              <a:t>5 составить  диалог по плану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05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55</Words>
  <Application>Microsoft Office PowerPoint</Application>
  <PresentationFormat>Широкоэкранный</PresentationFormat>
  <Paragraphs>10</Paragraphs>
  <Slides>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3</cp:revision>
  <dcterms:created xsi:type="dcterms:W3CDTF">2020-05-11T14:30:48Z</dcterms:created>
  <dcterms:modified xsi:type="dcterms:W3CDTF">2020-05-11T15:02:29Z</dcterms:modified>
</cp:coreProperties>
</file>