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9" d="100"/>
          <a:sy n="69" d="100"/>
        </p:scale>
        <p:origin x="75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309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2110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457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7036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821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6855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172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3808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3057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0907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77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437C0A-F061-446F-87E6-13DEE5F70755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A065B3-236B-4A79-8EB5-D85991509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8903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Unit_6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7898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work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SB p 109 ex </a:t>
            </a:r>
            <a:r>
              <a:rPr lang="ru-RU" dirty="0"/>
              <a:t>1</a:t>
            </a:r>
            <a:r>
              <a:rPr lang="ru-RU" dirty="0" smtClean="0"/>
              <a:t> </a:t>
            </a:r>
            <a:r>
              <a:rPr lang="ru-RU" dirty="0" smtClean="0"/>
              <a:t>прочитать текст, выполнить задание</a:t>
            </a:r>
          </a:p>
          <a:p>
            <a:r>
              <a:rPr lang="en-US" dirty="0"/>
              <a:t>SB p 109 ex </a:t>
            </a:r>
            <a:r>
              <a:rPr lang="ru-RU" dirty="0" smtClean="0"/>
              <a:t>2 выполнить </a:t>
            </a:r>
            <a:r>
              <a:rPr lang="ru-RU" dirty="0"/>
              <a:t>задание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1685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 work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45284"/>
          </a:xfrm>
        </p:spPr>
        <p:txBody>
          <a:bodyPr/>
          <a:lstStyle/>
          <a:p>
            <a:r>
              <a:rPr lang="en-US" dirty="0" smtClean="0"/>
              <a:t>SB p 109 ex </a:t>
            </a:r>
            <a:r>
              <a:rPr lang="ru-RU" dirty="0" smtClean="0"/>
              <a:t>4 письмо по плану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42110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31</Words>
  <Application>Microsoft Office PowerPoint</Application>
  <PresentationFormat>Широкоэкранный</PresentationFormat>
  <Paragraphs>7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Тема Office</vt:lpstr>
      <vt:lpstr>Unit_6</vt:lpstr>
      <vt:lpstr>Class work</vt:lpstr>
      <vt:lpstr>Home 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Unit_6</dc:title>
  <dc:creator>lilyana fazleeva</dc:creator>
  <cp:lastModifiedBy>lilyana fazleeva</cp:lastModifiedBy>
  <cp:revision>2</cp:revision>
  <dcterms:created xsi:type="dcterms:W3CDTF">2020-05-11T15:03:05Z</dcterms:created>
  <dcterms:modified xsi:type="dcterms:W3CDTF">2020-05-11T15:38:15Z</dcterms:modified>
</cp:coreProperties>
</file>