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56" y="7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137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36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169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556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696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413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864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743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758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925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741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0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p3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Unit_6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3300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work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1</a:t>
            </a:r>
            <a:r>
              <a:rPr lang="ru-RU" dirty="0" smtClean="0"/>
              <a:t>1</a:t>
            </a:r>
            <a:r>
              <a:rPr lang="en-US" dirty="0" smtClean="0"/>
              <a:t>8 ex 1 </a:t>
            </a:r>
            <a:r>
              <a:rPr lang="ru-RU" dirty="0" smtClean="0"/>
              <a:t>прослушать фразы, словосочетания, выписать их в словарь, перевести, выполнить задание</a:t>
            </a:r>
            <a:r>
              <a:rPr lang="ru-RU" dirty="0" smtClean="0"/>
              <a:t>. Послушать, проверить.</a:t>
            </a:r>
            <a:endParaRPr lang="ru-RU" dirty="0" smtClean="0"/>
          </a:p>
          <a:p>
            <a:endParaRPr lang="ru-RU" dirty="0" smtClean="0"/>
          </a:p>
          <a:p>
            <a:r>
              <a:rPr lang="en-US" dirty="0" smtClean="0"/>
              <a:t>SB p 1</a:t>
            </a:r>
            <a:r>
              <a:rPr lang="ru-RU" dirty="0" smtClean="0"/>
              <a:t>1</a:t>
            </a:r>
            <a:r>
              <a:rPr lang="en-US" dirty="0" smtClean="0"/>
              <a:t>8 ex </a:t>
            </a:r>
            <a:r>
              <a:rPr lang="ru-RU" dirty="0" smtClean="0"/>
              <a:t>2 </a:t>
            </a:r>
            <a:r>
              <a:rPr lang="ru-RU" dirty="0" smtClean="0"/>
              <a:t>прослушать монолог, выполнить задание.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2" name="14 Трек1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27964" y="2597727"/>
            <a:ext cx="609600" cy="609600"/>
          </a:xfrm>
          <a:prstGeom prst="rect">
            <a:avLst/>
          </a:prstGeom>
        </p:spPr>
      </p:pic>
      <p:pic>
        <p:nvPicPr>
          <p:cNvPr id="3" name="15 Трек1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27964" y="39309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76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1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60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1</a:t>
            </a:r>
            <a:r>
              <a:rPr lang="ru-RU" dirty="0" smtClean="0"/>
              <a:t>1</a:t>
            </a:r>
            <a:r>
              <a:rPr lang="en-US" dirty="0" smtClean="0"/>
              <a:t>8 ex </a:t>
            </a:r>
            <a:r>
              <a:rPr lang="ru-RU" dirty="0" smtClean="0"/>
              <a:t>3 </a:t>
            </a:r>
            <a:r>
              <a:rPr lang="ru-RU" dirty="0" smtClean="0"/>
              <a:t>прослушать, выполнить задание</a:t>
            </a:r>
            <a:endParaRPr lang="ru-RU" dirty="0"/>
          </a:p>
        </p:txBody>
      </p:sp>
      <p:pic>
        <p:nvPicPr>
          <p:cNvPr id="2" name="16 Трек1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53891" y="25561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0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6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56</Words>
  <Application>Microsoft Office PowerPoint</Application>
  <PresentationFormat>Широкоэкранный</PresentationFormat>
  <Paragraphs>8</Paragraphs>
  <Slides>3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Unit_6</vt:lpstr>
      <vt:lpstr>Class work</vt:lpstr>
      <vt:lpstr>Home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Unit_6</dc:title>
  <dc:creator>lilyana fazleeva</dc:creator>
  <cp:lastModifiedBy>lilyana fazleeva</cp:lastModifiedBy>
  <cp:revision>8</cp:revision>
  <dcterms:created xsi:type="dcterms:W3CDTF">2020-05-11T14:30:48Z</dcterms:created>
  <dcterms:modified xsi:type="dcterms:W3CDTF">2020-05-11T16:29:59Z</dcterms:modified>
</cp:coreProperties>
</file>