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1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60" r:id="rId11"/>
  </p:sldIdLst>
  <p:sldSz cx="9144000" cy="6858000" type="screen4x3"/>
  <p:notesSz cx="6858000" cy="9144000"/>
  <p:embeddedFontLst>
    <p:embeddedFont>
      <p:font typeface="Monotype Corsiva" pitchFamily="66" charset="0"/>
      <p:italic r:id="rId12"/>
    </p:embeddedFon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224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mirpozitiva.ru/uploads/posts/2017-06/1497601165_babochka3.jpg" TargetMode="External"/><Relationship Id="rId3" Type="http://schemas.openxmlformats.org/officeDocument/2006/relationships/hyperlink" Target="http://0lik.ru/uploads/posts/1181475269_13.jpg" TargetMode="External"/><Relationship Id="rId7" Type="http://schemas.openxmlformats.org/officeDocument/2006/relationships/hyperlink" Target="http://mirpozitiva.ru/uploads/posts/2017-06/1497601168_babochka2.jpg" TargetMode="External"/><Relationship Id="rId12" Type="http://schemas.openxmlformats.org/officeDocument/2006/relationships/hyperlink" Target="http://mirpozitiva.ru/uploads/posts/2017-06/1497601163_babochka7.jpg" TargetMode="External"/><Relationship Id="rId2" Type="http://schemas.openxmlformats.org/officeDocument/2006/relationships/hyperlink" Target="http://photoudom.ru/photo/c3/c3a2be45bd888f5245e01b9d0a7d4c6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irpozitiva.ru/uploads/posts/2017-06/1497601166_babochka1.jpg" TargetMode="External"/><Relationship Id="rId11" Type="http://schemas.openxmlformats.org/officeDocument/2006/relationships/hyperlink" Target="http://mirpozitiva.ru/uploads/posts/2017-06/1497601132_babochka6.jpg" TargetMode="External"/><Relationship Id="rId5" Type="http://schemas.openxmlformats.org/officeDocument/2006/relationships/hyperlink" Target="http://mirpozitiva.ru/uploads/posts/2017-06/1497601121_babochka0.jpg" TargetMode="External"/><Relationship Id="rId10" Type="http://schemas.openxmlformats.org/officeDocument/2006/relationships/hyperlink" Target="http://mirpozitiva.ru/uploads/posts/2017-06/1497601127_babochka5.jpg" TargetMode="External"/><Relationship Id="rId4" Type="http://schemas.openxmlformats.org/officeDocument/2006/relationships/hyperlink" Target="http://ramki-vsem.ru/images/ramki135.png" TargetMode="External"/><Relationship Id="rId9" Type="http://schemas.openxmlformats.org/officeDocument/2006/relationships/hyperlink" Target="http://mirpozitiva.ru/uploads/posts/2017-06/1497601188_babochka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2910" y="1579185"/>
            <a:ext cx="857256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lia_DG" pitchFamily="2" charset="0"/>
                <a:cs typeface="Arial" charset="0"/>
              </a:rPr>
              <a:t>Лепим из пластилина.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5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lia_DG" pitchFamily="2" charset="0"/>
                <a:cs typeface="Arial" charset="0"/>
              </a:rPr>
              <a:t>Бабочка</a:t>
            </a:r>
            <a:endParaRPr lang="ru-RU" sz="11500" b="1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elia_DG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91264" cy="1152128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Сделайте заготовки для головы и туловища, как показано 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фото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8" y="2132856"/>
            <a:ext cx="5803404" cy="40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91264" cy="1152128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Соедините все эти детали, сделайте насечки стекой, таким образом имитируя хвост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2" cy="40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91264" cy="1080120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Теперь потребуется сделать глазки и усики и прикрепить их на голове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насекомого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2" cy="40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5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91264" cy="1080120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Вылепите из голубой основы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крылышки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(2 пары) по типу лепестков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цветка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1" cy="40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91264" cy="108012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При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помощи стеки создайте рельеф крыльев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1" cy="40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91264" cy="1008112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Соедините все детали поделки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0" cy="40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91264" cy="1008112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крылышки прикрепите кружочки из пластилина различного размера, чтобы сымитировать рисунок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99" y="2132856"/>
            <a:ext cx="5803400" cy="406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0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91264" cy="1008112"/>
          </a:xfrm>
        </p:spPr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Чудесная бабочка готова,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она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выглядит как настоящая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300" y="2132856"/>
            <a:ext cx="5803398" cy="406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8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680" y="1052736"/>
            <a:ext cx="576063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melia_DG" pitchFamily="2" charset="0"/>
              </a:rPr>
              <a:t>Информационные источники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  <a:hlinkClick r:id="rId2"/>
              </a:rPr>
              <a:t>Фон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Цветы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Рамка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   </a:t>
            </a:r>
          </a:p>
          <a:p>
            <a:pPr algn="ctr"/>
            <a:r>
              <a:rPr lang="ru-RU" sz="2400" dirty="0" smtClean="0">
                <a:latin typeface="Monotype Corsiva" pitchFamily="66" charset="0"/>
                <a:hlinkClick r:id="rId5"/>
              </a:rPr>
              <a:t>1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6"/>
              </a:rPr>
              <a:t>2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7"/>
              </a:rPr>
              <a:t>3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8"/>
              </a:rPr>
              <a:t>4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9"/>
              </a:rPr>
              <a:t>5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10"/>
              </a:rPr>
              <a:t>6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11"/>
              </a:rPr>
              <a:t>7 шаг</a:t>
            </a:r>
            <a:endParaRPr lang="ru-RU" sz="2400" dirty="0" smtClean="0">
              <a:latin typeface="Monotype Corsiva" pitchFamily="66" charset="0"/>
            </a:endParaRPr>
          </a:p>
          <a:p>
            <a:pPr algn="ctr"/>
            <a:r>
              <a:rPr lang="ru-RU" sz="2400" dirty="0" smtClean="0">
                <a:latin typeface="Monotype Corsiva" pitchFamily="66" charset="0"/>
                <a:hlinkClick r:id="rId12"/>
              </a:rPr>
              <a:t>8 шаг</a:t>
            </a:r>
            <a:endParaRPr lang="ru-RU" sz="2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44061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92</Words>
  <Application>Microsoft Office PowerPoint</Application>
  <PresentationFormat>Экран (4:3)</PresentationFormat>
  <Paragraphs>22</Paragraphs>
  <Slides>10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Amelia_DG</vt:lpstr>
      <vt:lpstr>Monotype Corsiva</vt:lpstr>
      <vt:lpstr>Calibri</vt:lpstr>
      <vt:lpstr>1_Тема Office</vt:lpstr>
      <vt:lpstr>Презентация PowerPoint</vt:lpstr>
      <vt:lpstr>Сделайте заготовки для головы и туловища, как показано на фото</vt:lpstr>
      <vt:lpstr>Соедините все эти детали, сделайте насечки стекой, таким образом имитируя хвост </vt:lpstr>
      <vt:lpstr>Теперь потребуется сделать глазки и усики и прикрепить их на голове насекомого</vt:lpstr>
      <vt:lpstr>Вылепите из голубой основы  крылышки (2 пары) по типу лепестков цветка </vt:lpstr>
      <vt:lpstr>При помощи стеки создайте рельеф крыльев </vt:lpstr>
      <vt:lpstr>Соедините все детали поделки </vt:lpstr>
      <vt:lpstr>На крылышки прикрепите кружочки из пластилина различного размера, чтобы сымитировать рисунок </vt:lpstr>
      <vt:lpstr>Чудесная бабочка готова,  она выглядит как настоящая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Бабочка</dc:title>
  <dc:creator>Фокина Лидия Петровна</dc:creator>
  <cp:keywords>Лепим из пластилина</cp:keywords>
  <cp:lastModifiedBy>Рафаэль</cp:lastModifiedBy>
  <cp:revision>29</cp:revision>
  <dcterms:created xsi:type="dcterms:W3CDTF">2014-07-06T18:18:01Z</dcterms:created>
  <dcterms:modified xsi:type="dcterms:W3CDTF">2020-04-27T18:59:10Z</dcterms:modified>
</cp:coreProperties>
</file>