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7" r:id="rId4"/>
    <p:sldId id="261" r:id="rId5"/>
    <p:sldId id="262" r:id="rId6"/>
    <p:sldId id="263" r:id="rId7"/>
    <p:sldId id="264" r:id="rId8"/>
    <p:sldId id="265" r:id="rId9"/>
    <p:sldId id="259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EE97B-A3E6-4B1B-AD7B-C0E0A47FED3D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B4E2D-54CB-4A5B-939B-D98D31D12C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17659-EF90-475A-97AE-AA606C5B5225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353BE-6FEE-4331-B789-18377F89A4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627DB-BD22-40B2-BE09-447B49087E0E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29B1D-0726-4BBF-A014-7A1E789C29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6FF97-EF92-4BB9-9484-74F3B2405A29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A9523-D89A-43DF-9D88-48737A2331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EAC1F-8D9B-4239-AE97-A24988811317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B6C5B-1E9D-4073-B049-4043FEEC9B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17235-5591-45AB-8847-A7A6949FDF62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9CD3B-770B-4E63-B0E8-00E5648910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82A99-5B19-436D-B096-8B4F0B1A5868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5E181-0E94-4EB6-B3B6-77176F2917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E4B6F-9283-43AE-97DF-B338C40AAEEB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6D937-24D2-449F-A1C0-8228F823AF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FF793-A494-41F4-A96B-40E275E987F9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815AE-CDFB-4D9F-A2A9-51DA79A0F4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B4FB0-E6CD-4C62-88CC-99F130DE63BF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D3714-1AD7-4CD1-8C72-92D9C531E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6D78D-7900-4224-98D0-0FF0E8C8747D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46F8D-EA2E-4F5B-A690-266035D687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67D7F7-95F1-4C9C-AE1B-4C3BDDE68AA8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8B7303-C1DC-432F-B75D-9D025F4366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597650"/>
            <a:ext cx="16383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3.jpg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179512" y="188640"/>
            <a:ext cx="8784976" cy="648072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andrew-dev.ucoz.ru/_nw/0/40677086.jpg" TargetMode="External"/><Relationship Id="rId3" Type="http://schemas.openxmlformats.org/officeDocument/2006/relationships/hyperlink" Target="http://xp2003.free.fr/pspgifs/tubes_dauphins/Dauphin3.gif" TargetMode="External"/><Relationship Id="rId7" Type="http://schemas.openxmlformats.org/officeDocument/2006/relationships/hyperlink" Target="http://andrew-dev.ucoz.ru/_nw/0/34458025.jpg" TargetMode="External"/><Relationship Id="rId2" Type="http://schemas.openxmlformats.org/officeDocument/2006/relationships/hyperlink" Target="http://www.davona.cz/userdata/shopimg/davona/image/gener/big/delfin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ndrew-dev.ucoz.ru/_nw/0/51412692.jpg" TargetMode="External"/><Relationship Id="rId5" Type="http://schemas.openxmlformats.org/officeDocument/2006/relationships/hyperlink" Target="http://andrew-dev.ucoz.ru/_nw/0/57546892.jpg" TargetMode="External"/><Relationship Id="rId4" Type="http://schemas.openxmlformats.org/officeDocument/2006/relationships/hyperlink" Target="http://andrew-dev.ucoz.ru/_nw/0/7070123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55650" y="1052513"/>
            <a:ext cx="7700963" cy="18002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9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pitchFamily="34" charset="0"/>
              </a:rPr>
              <a:t>Дельфин</a:t>
            </a: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513" y="2708275"/>
            <a:ext cx="4752975" cy="649288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tx1"/>
                </a:solidFill>
                <a:latin typeface="Monotype Corsiva" pitchFamily="66" charset="0"/>
                <a:cs typeface="Arial" charset="0"/>
              </a:rPr>
              <a:t>Поэтапное рисование</a:t>
            </a:r>
          </a:p>
        </p:txBody>
      </p:sp>
      <p:pic>
        <p:nvPicPr>
          <p:cNvPr id="2054" name="Рисунок 6" descr="delfin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675" y="2781300"/>
            <a:ext cx="3887788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1"/>
          <p:cNvSpPr>
            <a:spLocks noChangeArrowheads="1"/>
          </p:cNvSpPr>
          <p:nvPr/>
        </p:nvSpPr>
        <p:spPr bwMode="auto">
          <a:xfrm>
            <a:off x="323850" y="260350"/>
            <a:ext cx="5976938" cy="440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000000"/>
                </a:solidFill>
              </a:rPr>
              <a:t>Безобидны, словно дети.</a:t>
            </a:r>
            <a:r>
              <a:rPr lang="ru-RU" sz="2800"/>
              <a:t/>
            </a:r>
            <a:br>
              <a:rPr lang="ru-RU" sz="2800"/>
            </a:br>
            <a:r>
              <a:rPr lang="ru-RU" sz="2800">
                <a:solidFill>
                  <a:srgbClr val="000000"/>
                </a:solidFill>
              </a:rPr>
              <a:t>Мы за них, друзья, в ответе.</a:t>
            </a:r>
            <a:r>
              <a:rPr lang="ru-RU" sz="2800"/>
              <a:t/>
            </a:r>
            <a:br>
              <a:rPr lang="ru-RU" sz="2800"/>
            </a:br>
            <a:r>
              <a:rPr lang="ru-RU" sz="2800">
                <a:solidFill>
                  <a:srgbClr val="000000"/>
                </a:solidFill>
              </a:rPr>
              <a:t>Вглубь ныряют, вверх взлетают...</a:t>
            </a:r>
            <a:r>
              <a:rPr lang="ru-RU" sz="2800"/>
              <a:t/>
            </a:r>
            <a:br>
              <a:rPr lang="ru-RU" sz="2800"/>
            </a:br>
            <a:r>
              <a:rPr lang="ru-RU" sz="2800">
                <a:solidFill>
                  <a:srgbClr val="000000"/>
                </a:solidFill>
              </a:rPr>
              <a:t>Добрым нравом обладают.</a:t>
            </a:r>
            <a:r>
              <a:rPr lang="ru-RU" sz="2800"/>
              <a:t/>
            </a:r>
            <a:br>
              <a:rPr lang="ru-RU" sz="2800"/>
            </a:br>
            <a:r>
              <a:rPr lang="ru-RU" sz="2800">
                <a:solidFill>
                  <a:srgbClr val="000000"/>
                </a:solidFill>
              </a:rPr>
              <a:t>Тело гладкое имеют,</a:t>
            </a:r>
            <a:r>
              <a:rPr lang="ru-RU" sz="2800"/>
              <a:t/>
            </a:r>
            <a:br>
              <a:rPr lang="ru-RU" sz="2800"/>
            </a:br>
            <a:r>
              <a:rPr lang="ru-RU" sz="2800">
                <a:solidFill>
                  <a:srgbClr val="000000"/>
                </a:solidFill>
              </a:rPr>
              <a:t>Щёлкать и свистеть умеют.</a:t>
            </a:r>
            <a:r>
              <a:rPr lang="ru-RU" sz="2800"/>
              <a:t/>
            </a:r>
            <a:br>
              <a:rPr lang="ru-RU" sz="2800"/>
            </a:br>
            <a:r>
              <a:rPr lang="ru-RU" sz="2800">
                <a:solidFill>
                  <a:srgbClr val="000000"/>
                </a:solidFill>
              </a:rPr>
              <a:t>Их язык понять стремимся.</a:t>
            </a:r>
            <a:r>
              <a:rPr lang="ru-RU" sz="2800"/>
              <a:t/>
            </a:r>
            <a:br>
              <a:rPr lang="ru-RU" sz="2800"/>
            </a:br>
            <a:r>
              <a:rPr lang="ru-RU" sz="2800">
                <a:solidFill>
                  <a:srgbClr val="000000"/>
                </a:solidFill>
              </a:rPr>
              <a:t>Дружбой с ними мы гордимся.</a:t>
            </a:r>
            <a:r>
              <a:rPr lang="ru-RU" sz="2800"/>
              <a:t/>
            </a:r>
            <a:br>
              <a:rPr lang="ru-RU" sz="2800"/>
            </a:br>
            <a:r>
              <a:rPr lang="ru-RU" sz="2800">
                <a:solidFill>
                  <a:srgbClr val="000000"/>
                </a:solidFill>
              </a:rPr>
              <a:t>Подставляют в море спины</a:t>
            </a:r>
            <a:r>
              <a:rPr lang="ru-RU" sz="2800"/>
              <a:t/>
            </a:r>
            <a:br>
              <a:rPr lang="ru-RU" sz="2800"/>
            </a:br>
            <a:r>
              <a:rPr lang="ru-RU" sz="2800">
                <a:solidFill>
                  <a:srgbClr val="000000"/>
                </a:solidFill>
              </a:rPr>
              <a:t>Людям тонущим …</a:t>
            </a:r>
            <a:endParaRPr lang="ru-RU" sz="2800"/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3779838" y="1752600"/>
            <a:ext cx="5087937" cy="4903788"/>
            <a:chOff x="3779912" y="1752797"/>
            <a:chExt cx="5087146" cy="4903268"/>
          </a:xfrm>
        </p:grpSpPr>
        <p:pic>
          <p:nvPicPr>
            <p:cNvPr id="307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04048" y="1752797"/>
              <a:ext cx="3863010" cy="4840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7" name="Рисунок 4" descr="Dauphin3.g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79912" y="4077072"/>
              <a:ext cx="2056340" cy="2578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468313" y="404813"/>
            <a:ext cx="82804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Вы не знаете, как нарисовать дельфина? Не отчаивайтесь! Возьмите в руки карандаш. Помните, рисовать нужно плавно, легкими штрихами, едва касаясь бумаги, так как часть линий у нас будет вспомогательными, и в конце работы нам придется их стереть. Итак, приступим к обучению поэтапного рисования.</a:t>
            </a:r>
          </a:p>
        </p:txBody>
      </p:sp>
      <p:pic>
        <p:nvPicPr>
          <p:cNvPr id="4099" name="Рисунок 2" descr="7070123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150" y="3429000"/>
            <a:ext cx="5738813" cy="314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323850" y="404813"/>
            <a:ext cx="84963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70C0"/>
                </a:solidFill>
              </a:rPr>
              <a:t>Этап 1:</a:t>
            </a:r>
            <a:r>
              <a:rPr lang="ru-RU" sz="2800"/>
              <a:t> Рисуем туловище и мордочку.</a:t>
            </a:r>
          </a:p>
        </p:txBody>
      </p:sp>
      <p:pic>
        <p:nvPicPr>
          <p:cNvPr id="5123" name="Рисунок 2" descr="5754689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2276475"/>
            <a:ext cx="809625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"/>
          <p:cNvSpPr>
            <a:spLocks noChangeArrowheads="1"/>
          </p:cNvSpPr>
          <p:nvPr/>
        </p:nvSpPr>
        <p:spPr bwMode="auto">
          <a:xfrm>
            <a:off x="323850" y="404813"/>
            <a:ext cx="84963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70C0"/>
                </a:solidFill>
              </a:rPr>
              <a:t>Этап 2: </a:t>
            </a:r>
            <a:r>
              <a:rPr lang="ru-RU" sz="2800">
                <a:solidFill>
                  <a:srgbClr val="000000"/>
                </a:solidFill>
              </a:rPr>
              <a:t>Рисуем плавники и хвост.</a:t>
            </a:r>
          </a:p>
        </p:txBody>
      </p:sp>
      <p:pic>
        <p:nvPicPr>
          <p:cNvPr id="6147" name="Рисунок 2" descr="5141269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0113" y="1773238"/>
            <a:ext cx="7326312" cy="399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323850" y="404813"/>
            <a:ext cx="84963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70C0"/>
                </a:solidFill>
              </a:rPr>
              <a:t>Этап 3:</a:t>
            </a:r>
            <a:r>
              <a:rPr lang="ru-RU" sz="2800">
                <a:solidFill>
                  <a:srgbClr val="000000"/>
                </a:solidFill>
              </a:rPr>
              <a:t> Тонкой плавной линей пририсовываем рот,  намечаем глаз. </a:t>
            </a:r>
          </a:p>
        </p:txBody>
      </p:sp>
      <p:pic>
        <p:nvPicPr>
          <p:cNvPr id="7171" name="Рисунок 2" descr="34458025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550" y="2133600"/>
            <a:ext cx="7367588" cy="394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1"/>
          <p:cNvSpPr>
            <a:spLocks noChangeArrowheads="1"/>
          </p:cNvSpPr>
          <p:nvPr/>
        </p:nvSpPr>
        <p:spPr bwMode="auto">
          <a:xfrm>
            <a:off x="395288" y="404813"/>
            <a:ext cx="83534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70C0"/>
                </a:solidFill>
              </a:rPr>
              <a:t>Этап 4</a:t>
            </a:r>
            <a:r>
              <a:rPr lang="ru-RU" sz="2800">
                <a:solidFill>
                  <a:srgbClr val="0070C0"/>
                </a:solidFill>
              </a:rPr>
              <a:t> </a:t>
            </a:r>
            <a:r>
              <a:rPr lang="ru-RU" sz="2800"/>
              <a:t>– один из наиболее важных. Стираем все вспомогательные и уже не нужные нам линии. Теперь можно обвести дельфина поярче и даже красиво разукрасить. </a:t>
            </a:r>
          </a:p>
          <a:p>
            <a:r>
              <a:rPr lang="ru-RU" sz="2800"/>
              <a:t> </a:t>
            </a:r>
          </a:p>
        </p:txBody>
      </p:sp>
      <p:pic>
        <p:nvPicPr>
          <p:cNvPr id="8195" name="Рисунок 3" descr="4067708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2988" y="2492375"/>
            <a:ext cx="7340600" cy="396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 descr="7070123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750" y="1617663"/>
            <a:ext cx="7993063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Прямоугольник 2"/>
          <p:cNvSpPr>
            <a:spLocks noChangeArrowheads="1"/>
          </p:cNvSpPr>
          <p:nvPr/>
        </p:nvSpPr>
        <p:spPr bwMode="auto">
          <a:xfrm>
            <a:off x="1403350" y="404813"/>
            <a:ext cx="65992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/>
              <a:t>Наш дельфин готов!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b="1" smtClean="0">
                <a:latin typeface="Monotype Corsiva" pitchFamily="66" charset="0"/>
              </a:rPr>
              <a:t>Используемые источники: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323850" y="1052513"/>
            <a:ext cx="8496300" cy="50736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800" smtClean="0">
                <a:latin typeface="Monotype Corsiva" pitchFamily="66" charset="0"/>
                <a:hlinkClick r:id="rId2"/>
              </a:rPr>
              <a:t>http://www.davona.cz/userdata/shopimg/davona/image/gener/big/delfin.jpg</a:t>
            </a:r>
            <a:r>
              <a:rPr lang="ru-RU" sz="2800" smtClean="0">
                <a:latin typeface="Monotype Corsiva" pitchFamily="66" charset="0"/>
              </a:rPr>
              <a:t> дельфин</a:t>
            </a:r>
          </a:p>
          <a:p>
            <a:pPr eaLnBrk="1" hangingPunct="1">
              <a:buFont typeface="Arial" charset="0"/>
              <a:buNone/>
            </a:pPr>
            <a:r>
              <a:rPr lang="en-US" sz="2800" smtClean="0">
                <a:latin typeface="Monotype Corsiva" pitchFamily="66" charset="0"/>
                <a:hlinkClick r:id="rId3"/>
              </a:rPr>
              <a:t>http://xp2003.free.fr/pspgifs/tubes_dauphins/Dauphin3.gif</a:t>
            </a:r>
            <a:r>
              <a:rPr lang="ru-RU" sz="2800" smtClean="0">
                <a:latin typeface="Monotype Corsiva" pitchFamily="66" charset="0"/>
              </a:rPr>
              <a:t> дельфин 1</a:t>
            </a:r>
          </a:p>
          <a:p>
            <a:pPr eaLnBrk="1" hangingPunct="1">
              <a:buFont typeface="Arial" charset="0"/>
              <a:buNone/>
            </a:pPr>
            <a:r>
              <a:rPr lang="en-US" sz="2800" smtClean="0">
                <a:latin typeface="Monotype Corsiva" pitchFamily="66" charset="0"/>
                <a:hlinkClick r:id="rId4"/>
              </a:rPr>
              <a:t>http://andrew-dev.ucoz.ru/_nw/0/70701232.jpg</a:t>
            </a:r>
            <a:r>
              <a:rPr lang="ru-RU" sz="2800" smtClean="0">
                <a:latin typeface="Monotype Corsiva" pitchFamily="66" charset="0"/>
              </a:rPr>
              <a:t> дельфин 2</a:t>
            </a:r>
          </a:p>
          <a:p>
            <a:pPr eaLnBrk="1" hangingPunct="1">
              <a:buFont typeface="Arial" charset="0"/>
              <a:buNone/>
            </a:pPr>
            <a:r>
              <a:rPr lang="en-US" sz="2800" smtClean="0">
                <a:latin typeface="Monotype Corsiva" pitchFamily="66" charset="0"/>
                <a:hlinkClick r:id="rId5"/>
              </a:rPr>
              <a:t>http://andrew-dev.ucoz.ru/_nw/0/57546892.jpg</a:t>
            </a:r>
            <a:r>
              <a:rPr lang="ru-RU" sz="2800" smtClean="0">
                <a:latin typeface="Monotype Corsiva" pitchFamily="66" charset="0"/>
              </a:rPr>
              <a:t> этап 1</a:t>
            </a:r>
          </a:p>
          <a:p>
            <a:pPr eaLnBrk="1" hangingPunct="1">
              <a:buFont typeface="Arial" charset="0"/>
              <a:buNone/>
            </a:pPr>
            <a:r>
              <a:rPr lang="en-US" sz="2800" smtClean="0">
                <a:latin typeface="Monotype Corsiva" pitchFamily="66" charset="0"/>
                <a:hlinkClick r:id="rId6"/>
              </a:rPr>
              <a:t>http://andrew-dev.ucoz.ru/_nw/0/51412692.jpg</a:t>
            </a:r>
            <a:r>
              <a:rPr lang="ru-RU" sz="2800" smtClean="0">
                <a:latin typeface="Monotype Corsiva" pitchFamily="66" charset="0"/>
              </a:rPr>
              <a:t> этап 2</a:t>
            </a:r>
          </a:p>
          <a:p>
            <a:pPr eaLnBrk="1" hangingPunct="1">
              <a:buFont typeface="Arial" charset="0"/>
              <a:buNone/>
            </a:pPr>
            <a:r>
              <a:rPr lang="en-US" smtClean="0">
                <a:latin typeface="Monotype Corsiva" pitchFamily="66" charset="0"/>
                <a:hlinkClick r:id="rId7"/>
              </a:rPr>
              <a:t>http://andrew-dev.ucoz.ru/_nw/0/34458025.jpg</a:t>
            </a:r>
            <a:r>
              <a:rPr lang="ru-RU" smtClean="0">
                <a:latin typeface="Monotype Corsiva" pitchFamily="66" charset="0"/>
              </a:rPr>
              <a:t> этап 3</a:t>
            </a:r>
          </a:p>
          <a:p>
            <a:pPr eaLnBrk="1" hangingPunct="1">
              <a:buFont typeface="Arial" charset="0"/>
              <a:buNone/>
            </a:pPr>
            <a:r>
              <a:rPr lang="en-US" smtClean="0">
                <a:latin typeface="Monotype Corsiva" pitchFamily="66" charset="0"/>
                <a:hlinkClick r:id="rId8"/>
              </a:rPr>
              <a:t>http://andrew-dev.ucoz.ru/_nw/0/40677086.jpg</a:t>
            </a:r>
            <a:r>
              <a:rPr lang="ru-RU" smtClean="0">
                <a:latin typeface="Monotype Corsiva" pitchFamily="66" charset="0"/>
              </a:rPr>
              <a:t> этап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лубой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Голубой 2</Template>
  <TotalTime>30</TotalTime>
  <Words>171</Words>
  <Application>Microsoft Office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Голубой 2</vt:lpstr>
      <vt:lpstr>Дельфин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Используемые источники: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Дельфин</dc:title>
  <dc:creator>Компас</dc:creator>
  <cp:lastModifiedBy>Рафаэль</cp:lastModifiedBy>
  <cp:revision>9</cp:revision>
  <dcterms:created xsi:type="dcterms:W3CDTF">2012-01-02T16:22:55Z</dcterms:created>
  <dcterms:modified xsi:type="dcterms:W3CDTF">2020-04-27T19:05:20Z</dcterms:modified>
</cp:coreProperties>
</file>