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6" r:id="rId7"/>
    <p:sldId id="267" r:id="rId8"/>
    <p:sldId id="264" r:id="rId9"/>
    <p:sldId id="268" r:id="rId10"/>
    <p:sldId id="262" r:id="rId11"/>
    <p:sldId id="263" r:id="rId12"/>
    <p:sldId id="269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6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AA832F-C301-4393-A702-FADDC8910F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DBD4BB2-581F-41B0-BA47-1871C4FCD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2EBD80-FC2C-4A73-B266-123FA92E2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F3529E-FA8F-40AA-9769-2761DF15D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536E33-6092-4B3C-B2AF-C557F5A12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117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063D2-9F0C-4A8A-99FB-41F332EED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A0D303-6C7D-4A29-BCA7-08E5B46386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D4A2CB-D16A-47DF-BF55-D6BE5DF00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6FC04D-3A76-4459-A41F-3A774669A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6712BA-AFC5-48B0-80A5-A739792D3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891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CA7D8B-AC62-4F51-AB2B-F0F24C563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5D3666-6850-4C2D-974B-6E9E718CC6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A3D78A-3ACA-4750-9B31-0EADA7E03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F7C750-8358-462E-941A-BEDD8C00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B8037C-5416-44E1-BB3E-028E2427B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77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EF1068-9818-4F14-8B5D-D91F40B36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A827F7-3752-438F-8FF2-66E600F1C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CBF1319-3F2F-4F49-8F90-7A3A1278C0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045DB8-758D-4B14-B75A-4EF9127B8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BAE8F6A-BA16-418E-B17E-818293CA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5C93749-7862-4BE7-A1DB-482A66A43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44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9C74FE-ED0C-4CFB-81DF-8D81A77E9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B2E1A4-EEFB-4E8A-A3F3-9D576BCDC5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C734859-E794-4E96-ADE9-8A77E42B4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99E15AF-D343-4042-8FFE-E23C1F088B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A7550E4-D18B-4BD0-8966-BCF70923C1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9C2FD6D-9C59-4211-8050-0FD29B9F8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CF4F414-1FD4-442A-A638-1EA4043F7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872E5EC-F745-43E7-A6C6-6F0117D82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911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939DDF-0793-4BE0-98D4-8224333FA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3DF1AB9-9295-43F2-AC10-20C7D3113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4DDD23D-96D0-4946-94DC-B7FBBA765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07C27E7-B3EB-4E19-B0A2-3D622CD0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267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B41769B-E215-4393-B9AB-0D0EE3812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C6BBD20-2A0F-409A-BC64-3CBEBA933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9955677-CBB5-4D5C-9C2F-AED785DAD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167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CEBED9-0CC2-47D0-94D1-C1386C9C0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A17420-63D0-4635-B36E-6BDC652EE3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28D2E8F-FC01-45ED-8C5C-07D386C240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071CCA5-B1C6-4952-8FF7-ED7446E8D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685440B-2A4A-40A8-B8A7-4512F6853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EE3FCE0-521C-4765-95DD-794F2D89C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846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EFB82F-59E4-4BC1-B5C8-19A9CAC08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A4DCFB1-6C20-488F-9093-E19D0312E0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090A903-AF8D-40C5-96A7-C2E1A05B8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0FC5C9E-0EFD-435B-8185-8011AFF7B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C70960-2299-4153-9080-E450825B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FB74EA-865D-46F7-A047-442E77FDA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740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AB1269-284D-42FA-A41C-0D5A0A6C0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F28607-C139-46B7-80C9-D1016E5987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A2D2F3-1633-42E2-9BC2-7C3ECA1F5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68431B-45DB-4B59-ABF6-C5151D234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1F0E50-318E-4E90-882A-5E15629A6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942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B668231-408E-4547-BEF3-D40EC99414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13B9F2-94A6-4C03-96D2-7F125349BE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8E71F3-3AC6-46BB-8076-447FA6DA8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375C14-9813-4216-A403-097E20F75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DE05A1-47C2-4BD8-AE59-6107492FA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795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048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52988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708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154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9172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07578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78974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6975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7163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2354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1122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6452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37161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3304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81417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05467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5469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87252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829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ACC898-46A6-483C-9110-08BF25A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3AA5E96-7E27-4511-AA78-D89E5529C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4B544D-C14C-4BD7-91A8-C717180E19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B6D038-B5CB-40F3-BE7A-D61B15D222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AFD87A-4EF7-434E-AEE7-62F375E376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771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36707DA-8217-40D6-91E8-ECF2C8AFCBC0}" type="datetimeFigureOut">
              <a:rPr lang="ru-RU" smtClean="0"/>
              <a:t>16.05.2020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CBE5D4B-6B6A-441F-A92B-92F856AA1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124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46CF8D-AF04-443F-8A63-FD50795FC0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0EF710-9E8C-4C86-A1CD-19A9AC32D4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6457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79577" y="2082393"/>
            <a:ext cx="7175351" cy="1793167"/>
          </a:xfrm>
        </p:spPr>
        <p:txBody>
          <a:bodyPr>
            <a:normAutofit fontScale="90000"/>
          </a:bodyPr>
          <a:lstStyle/>
          <a:p>
            <a:pPr marL="182880"/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Passive </a:t>
            </a:r>
            <a:b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Voice</a:t>
            </a:r>
            <a:endParaRPr lang="ru-RU" sz="9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http://i.imgur.com/DfsA3R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61" y="1484785"/>
            <a:ext cx="2943225" cy="4781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672503"/>
      </p:ext>
    </p:extLst>
  </p:cSld>
  <p:clrMapOvr>
    <a:masterClrMapping/>
  </p:clrMapOvr>
  <p:transition spd="slow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img0.liveinternet.ru/images/attach/c/11/115/811/115811746_86tq17tmbtg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498" y="1988841"/>
            <a:ext cx="2428875" cy="323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919537" y="836713"/>
            <a:ext cx="7408333" cy="51454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/>
              <a:t>ДЕЙСТВИТЕЛЬНЫЙ ЗАЛОГ</a:t>
            </a:r>
          </a:p>
          <a:p>
            <a:pPr marL="0" indent="0" algn="ctr">
              <a:buNone/>
            </a:pPr>
            <a:r>
              <a:rPr lang="ru-RU" sz="3600" b="1" dirty="0">
                <a:solidFill>
                  <a:srgbClr val="FF0000"/>
                </a:solidFill>
              </a:rPr>
              <a:t>Он</a:t>
            </a:r>
            <a:r>
              <a:rPr lang="ru-RU" sz="3600" b="1" dirty="0"/>
              <a:t> ест </a:t>
            </a:r>
            <a:r>
              <a:rPr lang="ru-RU" sz="3600" b="1" dirty="0">
                <a:solidFill>
                  <a:srgbClr val="00B050"/>
                </a:solidFill>
              </a:rPr>
              <a:t>яблоко</a:t>
            </a:r>
          </a:p>
          <a:p>
            <a:pPr marL="0" indent="0" algn="ctr">
              <a:buNone/>
            </a:pPr>
            <a:r>
              <a:rPr lang="en-US" sz="3600" b="1" dirty="0">
                <a:solidFill>
                  <a:srgbClr val="FF0000"/>
                </a:solidFill>
              </a:rPr>
              <a:t>He</a:t>
            </a:r>
            <a:r>
              <a:rPr lang="en-US" sz="3600" b="1" dirty="0"/>
              <a:t> is eating </a:t>
            </a:r>
            <a:r>
              <a:rPr lang="en-US" sz="3600" b="1" dirty="0">
                <a:solidFill>
                  <a:srgbClr val="00B050"/>
                </a:solidFill>
              </a:rPr>
              <a:t>an apple.</a:t>
            </a:r>
          </a:p>
          <a:p>
            <a:pPr marL="0" indent="0" algn="ctr">
              <a:buNone/>
            </a:pPr>
            <a:endParaRPr lang="en-US" sz="3600" b="1" dirty="0"/>
          </a:p>
          <a:p>
            <a:pPr marL="0" indent="0" algn="ctr">
              <a:buNone/>
            </a:pPr>
            <a:r>
              <a:rPr lang="ru-RU" sz="3600" b="1" dirty="0"/>
              <a:t>СТРАДАТЕЛЬНЫЙ  ЗАЛОГ</a:t>
            </a:r>
          </a:p>
          <a:p>
            <a:pPr marL="0" indent="0" algn="ctr">
              <a:buNone/>
            </a:pPr>
            <a:r>
              <a:rPr lang="ru-RU" sz="3600" b="1" dirty="0">
                <a:solidFill>
                  <a:srgbClr val="FF0000"/>
                </a:solidFill>
              </a:rPr>
              <a:t>Яблоко</a:t>
            </a:r>
            <a:r>
              <a:rPr lang="ru-RU" sz="3600" b="1" dirty="0"/>
              <a:t> съедено </a:t>
            </a:r>
            <a:r>
              <a:rPr lang="ru-RU" sz="3600" b="1" dirty="0">
                <a:solidFill>
                  <a:srgbClr val="00B050"/>
                </a:solidFill>
              </a:rPr>
              <a:t>им.</a:t>
            </a:r>
          </a:p>
          <a:p>
            <a:pPr marL="0" indent="0" algn="ctr">
              <a:buNone/>
            </a:pPr>
            <a:r>
              <a:rPr lang="en-US" sz="3600" b="1" dirty="0">
                <a:solidFill>
                  <a:srgbClr val="FF0000"/>
                </a:solidFill>
              </a:rPr>
              <a:t>The apple </a:t>
            </a:r>
            <a:r>
              <a:rPr lang="en-US" sz="3600" b="1" dirty="0"/>
              <a:t>is eaten </a:t>
            </a:r>
            <a:r>
              <a:rPr lang="en-US" sz="3600" b="1" dirty="0">
                <a:solidFill>
                  <a:srgbClr val="00B050"/>
                </a:solidFill>
              </a:rPr>
              <a:t>by him.</a:t>
            </a:r>
            <a:endParaRPr lang="ru-RU" sz="3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241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7589" y="764704"/>
            <a:ext cx="8229600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 образования страдательного залога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91544" y="2348880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       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be      +          V3/</a:t>
            </a:r>
            <a:r>
              <a:rPr lang="en-US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ved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(изменяемая часть) </a:t>
            </a:r>
            <a:r>
              <a:rPr lang="en-US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(неизменяемая часть)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55640" y="3717033"/>
            <a:ext cx="79208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am</a:t>
            </a:r>
          </a:p>
          <a:p>
            <a:r>
              <a:rPr lang="en-US" sz="4800" b="1" dirty="0">
                <a:solidFill>
                  <a:srgbClr val="FF0000"/>
                </a:solidFill>
              </a:rPr>
              <a:t>is    </a:t>
            </a:r>
            <a:r>
              <a:rPr lang="ru-RU" sz="4800" b="1" dirty="0">
                <a:solidFill>
                  <a:srgbClr val="FF0000"/>
                </a:solidFill>
              </a:rPr>
              <a:t> </a:t>
            </a:r>
            <a:r>
              <a:rPr lang="en-US" sz="4800" b="1" dirty="0">
                <a:solidFill>
                  <a:srgbClr val="FF0000"/>
                </a:solidFill>
              </a:rPr>
              <a:t> </a:t>
            </a:r>
            <a:r>
              <a:rPr lang="en-US" sz="6600" b="1" baseline="-25000" dirty="0"/>
              <a:t>+ </a:t>
            </a:r>
            <a:r>
              <a:rPr lang="ru-RU" sz="6600" b="1" baseline="-25000" dirty="0"/>
              <a:t>  </a:t>
            </a:r>
            <a:r>
              <a:rPr lang="en-US" sz="6600" b="1" baseline="-25000" dirty="0"/>
              <a:t>written/cooked</a:t>
            </a:r>
            <a:endParaRPr lang="en-US" sz="6600" b="1" dirty="0"/>
          </a:p>
          <a:p>
            <a:r>
              <a:rPr lang="en-US" sz="4800" b="1" dirty="0">
                <a:solidFill>
                  <a:srgbClr val="FF0000"/>
                </a:solidFill>
              </a:rPr>
              <a:t>are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948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494600" y="2826808"/>
            <a:ext cx="6201801" cy="2330385"/>
          </a:xfrm>
        </p:spPr>
        <p:txBody>
          <a:bodyPr>
            <a:noAutofit/>
          </a:bodyPr>
          <a:lstStyle/>
          <a:p>
            <a:pPr marL="44450" indent="317500" algn="just">
              <a:buNone/>
            </a:pPr>
            <a:r>
              <a:rPr lang="en-US" sz="3200" b="1" dirty="0"/>
              <a:t>The uncle Tom is cooked by ham. The aunt</a:t>
            </a:r>
            <a:r>
              <a:rPr lang="ru-RU" sz="3200" b="1" dirty="0"/>
              <a:t> </a:t>
            </a:r>
            <a:r>
              <a:rPr lang="en-US" sz="3200" b="1" dirty="0"/>
              <a:t>Jenny is cleaned by the room. Katya is washed by the cat.</a:t>
            </a:r>
          </a:p>
        </p:txBody>
      </p:sp>
      <p:pic>
        <p:nvPicPr>
          <p:cNvPr id="1026" name="Picture 2" descr="http://liubavyshka.ru/_ph/19/2/70408966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807" y="2708921"/>
            <a:ext cx="3607587" cy="408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95600" y="764704"/>
            <a:ext cx="70567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just"/>
            <a:r>
              <a:rPr lang="en-US" sz="3200" b="1" dirty="0"/>
              <a:t>Today is a very interesting day. I look at the window and see the Sun shining. The boy is played by the ball.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98393" y="4960032"/>
            <a:ext cx="46140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Help me to make this story true</a:t>
            </a:r>
            <a:r>
              <a:rPr lang="ru-RU" sz="32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08007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479661" y="1214420"/>
            <a:ext cx="7432763" cy="1971172"/>
          </a:xfrm>
        </p:spPr>
        <p:txBody>
          <a:bodyPr>
            <a:normAutofit/>
          </a:bodyPr>
          <a:lstStyle/>
          <a:p>
            <a:pPr marL="44450" indent="3175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dirty="0"/>
              <a:t>Today is a very interesting day. I look at the window and see the Sun shining. The ball is played by the boy. </a:t>
            </a:r>
            <a:endParaRPr lang="ru-RU" sz="3200" b="1" dirty="0"/>
          </a:p>
          <a:p>
            <a:pPr marL="45720" indent="0">
              <a:buNone/>
            </a:pPr>
            <a:endParaRPr lang="ru-RU" sz="3200" dirty="0"/>
          </a:p>
          <a:p>
            <a:pPr marL="45720" indent="0">
              <a:buNone/>
            </a:pPr>
            <a:endParaRPr lang="ru-RU" sz="3200" dirty="0"/>
          </a:p>
        </p:txBody>
      </p:sp>
      <p:pic>
        <p:nvPicPr>
          <p:cNvPr id="2052" name="Picture 4" descr="http://png-images.ru/wp-content/uploads/2015/02/02/4935/gif/%D0%B4%D0%B5%D0%B2%D0%BE%D1%87%D0%BA%D0%B0_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7314" y="3185592"/>
            <a:ext cx="2570686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50597" y="3185592"/>
            <a:ext cx="5529706" cy="2733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>
              <a:lnSpc>
                <a:spcPct val="120000"/>
              </a:lnSpc>
            </a:pPr>
            <a:r>
              <a:rPr lang="en-US" sz="3200" b="1" dirty="0"/>
              <a:t>Ham is cooked by the uncle Tom. The room is cleaned by the aunt</a:t>
            </a:r>
            <a:r>
              <a:rPr lang="ru-RU" sz="3200" b="1" dirty="0"/>
              <a:t> </a:t>
            </a:r>
            <a:r>
              <a:rPr lang="en-US" sz="3200" b="1" dirty="0"/>
              <a:t>Jenny. The cat is washed by Katya.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1154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7609" y="476672"/>
            <a:ext cx="6512511" cy="1143000"/>
          </a:xfrm>
        </p:spPr>
        <p:txBody>
          <a:bodyPr/>
          <a:lstStyle/>
          <a:p>
            <a:r>
              <a:rPr lang="en-US" dirty="0"/>
              <a:t>By somebody – </a:t>
            </a:r>
            <a:r>
              <a:rPr lang="ru-RU" dirty="0"/>
              <a:t>кем-то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639616" y="1484784"/>
            <a:ext cx="6400800" cy="3474720"/>
          </a:xfrm>
        </p:spPr>
        <p:txBody>
          <a:bodyPr>
            <a:noAutofit/>
          </a:bodyPr>
          <a:lstStyle/>
          <a:p>
            <a:pPr marL="45720" indent="0" algn="r">
              <a:buNone/>
            </a:pPr>
            <a:r>
              <a:rPr lang="en-US" b="1" i="1" dirty="0"/>
              <a:t>Translate into English:</a:t>
            </a:r>
          </a:p>
          <a:p>
            <a:pPr marL="45720" indent="0" algn="r">
              <a:buNone/>
            </a:pPr>
            <a:r>
              <a:rPr lang="ru-RU" b="1" dirty="0"/>
              <a:t>Папой</a:t>
            </a:r>
          </a:p>
          <a:p>
            <a:pPr marL="45720" indent="0" algn="r">
              <a:buNone/>
            </a:pPr>
            <a:r>
              <a:rPr lang="ru-RU" b="1" dirty="0"/>
              <a:t>Димой</a:t>
            </a:r>
          </a:p>
          <a:p>
            <a:pPr marL="45720" indent="0" algn="r">
              <a:buNone/>
            </a:pPr>
            <a:r>
              <a:rPr lang="ru-RU" b="1" dirty="0"/>
              <a:t>Куклой</a:t>
            </a:r>
          </a:p>
          <a:p>
            <a:pPr marL="45720" indent="0" algn="r">
              <a:buNone/>
            </a:pPr>
            <a:r>
              <a:rPr lang="ru-RU" b="1" dirty="0"/>
              <a:t>Птицами</a:t>
            </a:r>
          </a:p>
          <a:p>
            <a:pPr marL="45720" indent="0" algn="r">
              <a:buNone/>
            </a:pPr>
            <a:r>
              <a:rPr lang="ru-RU" b="1" dirty="0"/>
              <a:t>Учениками</a:t>
            </a:r>
          </a:p>
          <a:p>
            <a:pPr marL="45720" indent="0" algn="r">
              <a:buNone/>
            </a:pPr>
            <a:r>
              <a:rPr lang="ru-RU" b="1" dirty="0"/>
              <a:t>Нами</a:t>
            </a:r>
          </a:p>
          <a:p>
            <a:pPr marL="45720" indent="0" algn="r">
              <a:buNone/>
            </a:pPr>
            <a:r>
              <a:rPr lang="ru-RU" b="1" dirty="0"/>
              <a:t>Катей</a:t>
            </a:r>
          </a:p>
          <a:p>
            <a:pPr marL="45720" indent="0">
              <a:buNone/>
            </a:pPr>
            <a:r>
              <a:rPr lang="ru-RU" b="1" dirty="0"/>
              <a:t> </a:t>
            </a:r>
          </a:p>
        </p:txBody>
      </p:sp>
      <p:pic>
        <p:nvPicPr>
          <p:cNvPr id="3074" name="Picture 2" descr="http://www.diana10.ru/_ph/29/33719507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895" y="1916832"/>
            <a:ext cx="4613893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9649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pozdravka.com/_ph/40/42453448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5" y="2276872"/>
            <a:ext cx="4061251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95600" y="476672"/>
            <a:ext cx="7416824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Переведите на русский язык</a:t>
            </a:r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2639617" y="2060848"/>
            <a:ext cx="7408333" cy="3450696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Lunch is cooked.</a:t>
            </a:r>
          </a:p>
          <a:p>
            <a:pPr marL="514350" indent="-514350">
              <a:buAutoNum type="arabicPeriod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room is cleaned.</a:t>
            </a:r>
          </a:p>
          <a:p>
            <a:pPr marL="514350" indent="-514350">
              <a:buAutoNum type="arabicPeriod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Fruits are bought.</a:t>
            </a:r>
          </a:p>
          <a:p>
            <a:pPr marL="514350" indent="-514350">
              <a:buAutoNum type="arabicPeriod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Films are watched.</a:t>
            </a:r>
          </a:p>
          <a:p>
            <a:pPr marL="514350" indent="-514350">
              <a:buAutoNum type="arabicPeriod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 is known.</a:t>
            </a:r>
          </a:p>
          <a:p>
            <a:pPr marL="514350" indent="-514350">
              <a:buAutoNum type="arabicPeriod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are called.</a:t>
            </a:r>
          </a:p>
        </p:txBody>
      </p:sp>
    </p:spTree>
    <p:extLst>
      <p:ext uri="{BB962C8B-B14F-4D97-AF65-F5344CB8AC3E}">
        <p14:creationId xmlns:p14="http://schemas.microsoft.com/office/powerpoint/2010/main" val="4021036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vsyaanimaciya.ru/_ph/39/2/550727876.gif?1443099516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2" y="4077073"/>
            <a:ext cx="2952328" cy="2364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927649" y="404664"/>
            <a:ext cx="6512511" cy="1143000"/>
          </a:xfrm>
        </p:spPr>
        <p:txBody>
          <a:bodyPr/>
          <a:lstStyle/>
          <a:p>
            <a:r>
              <a:rPr lang="en-US" dirty="0"/>
              <a:t>Translate into English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2639616" y="1772816"/>
            <a:ext cx="6400800" cy="347472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b="1" dirty="0"/>
              <a:t>Домашнюю работу выполняют (делают).</a:t>
            </a:r>
          </a:p>
          <a:p>
            <a:pPr marL="457200" indent="-457200">
              <a:buAutoNum type="arabicPeriod"/>
            </a:pPr>
            <a:r>
              <a:rPr lang="ru-RU" b="1" dirty="0"/>
              <a:t>Кота ловит </a:t>
            </a:r>
            <a:r>
              <a:rPr lang="ru-RU" b="1" dirty="0" err="1"/>
              <a:t>Джилл</a:t>
            </a:r>
            <a:r>
              <a:rPr lang="ru-RU" b="1" dirty="0"/>
              <a:t>.</a:t>
            </a:r>
          </a:p>
          <a:p>
            <a:pPr marL="457200" indent="-457200">
              <a:buAutoNum type="arabicPeriod"/>
            </a:pPr>
            <a:r>
              <a:rPr lang="ru-RU" b="1" dirty="0"/>
              <a:t>Торт готовится мамой.</a:t>
            </a:r>
          </a:p>
          <a:p>
            <a:pPr marL="457200" indent="-457200">
              <a:buAutoNum type="arabicPeriod"/>
            </a:pPr>
            <a:r>
              <a:rPr lang="ru-RU" b="1" dirty="0"/>
              <a:t>Новую газету дают дедушке.</a:t>
            </a:r>
          </a:p>
          <a:p>
            <a:pPr marL="457200" indent="-457200">
              <a:buAutoNum type="arabicPeriod"/>
            </a:pPr>
            <a:r>
              <a:rPr lang="ru-RU" b="1" dirty="0"/>
              <a:t>Кофе выпивается Томом.</a:t>
            </a:r>
          </a:p>
        </p:txBody>
      </p:sp>
    </p:spTree>
    <p:extLst>
      <p:ext uri="{BB962C8B-B14F-4D97-AF65-F5344CB8AC3E}">
        <p14:creationId xmlns:p14="http://schemas.microsoft.com/office/powerpoint/2010/main" val="2337834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2639616" y="1628800"/>
            <a:ext cx="6400800" cy="3474720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b="1" dirty="0"/>
              <a:t>Homework is done</a:t>
            </a:r>
            <a:r>
              <a:rPr lang="ru-RU" b="1" dirty="0"/>
              <a:t>.</a:t>
            </a:r>
          </a:p>
          <a:p>
            <a:pPr marL="457200" indent="-457200">
              <a:buAutoNum type="arabicPeriod"/>
            </a:pPr>
            <a:r>
              <a:rPr lang="en-US" b="1" dirty="0"/>
              <a:t>The cat is caught by Jill</a:t>
            </a:r>
            <a:r>
              <a:rPr lang="ru-RU" b="1" dirty="0"/>
              <a:t>.</a:t>
            </a:r>
          </a:p>
          <a:p>
            <a:pPr marL="457200" indent="-457200">
              <a:buAutoNum type="arabicPeriod"/>
            </a:pPr>
            <a:r>
              <a:rPr lang="en-US" b="1" dirty="0"/>
              <a:t>The cake is cooked by the mother</a:t>
            </a:r>
            <a:r>
              <a:rPr lang="ru-RU" b="1" dirty="0"/>
              <a:t>.</a:t>
            </a:r>
          </a:p>
          <a:p>
            <a:pPr marL="457200" indent="-457200">
              <a:buAutoNum type="arabicPeriod"/>
            </a:pPr>
            <a:r>
              <a:rPr lang="en-US" b="1" dirty="0"/>
              <a:t>The new newspaper is given to the grandfather</a:t>
            </a:r>
            <a:r>
              <a:rPr lang="ru-RU" b="1" dirty="0"/>
              <a:t>.</a:t>
            </a:r>
          </a:p>
          <a:p>
            <a:pPr marL="457200" indent="-457200">
              <a:buAutoNum type="arabicPeriod"/>
            </a:pPr>
            <a:r>
              <a:rPr lang="en-US" b="1" dirty="0"/>
              <a:t>Coffee is drunk by Tom.</a:t>
            </a:r>
            <a:endParaRPr lang="ru-RU" b="1" dirty="0"/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3074" name="Picture 2" descr="http://www.playcast.ru/uploads/2014/10/20/10290463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3573016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783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B69E0F-7D68-470D-A918-38F2C62FEB3E}"/>
              </a:ext>
            </a:extLst>
          </p:cNvPr>
          <p:cNvSpPr txBox="1"/>
          <p:nvPr/>
        </p:nvSpPr>
        <p:spPr>
          <a:xfrm>
            <a:off x="2166425" y="1842868"/>
            <a:ext cx="79482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Home work.</a:t>
            </a:r>
          </a:p>
          <a:p>
            <a:pPr algn="ctr"/>
            <a:r>
              <a:rPr lang="en-US" sz="4400" dirty="0"/>
              <a:t>Ex.7 p.107 </a:t>
            </a:r>
            <a:r>
              <a:rPr lang="ru-RU" sz="4400" dirty="0"/>
              <a:t>письменно</a:t>
            </a:r>
          </a:p>
        </p:txBody>
      </p:sp>
    </p:spTree>
    <p:extLst>
      <p:ext uri="{BB962C8B-B14F-4D97-AF65-F5344CB8AC3E}">
        <p14:creationId xmlns:p14="http://schemas.microsoft.com/office/powerpoint/2010/main" val="1386883920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274</Words>
  <Application>Microsoft Office PowerPoint</Application>
  <PresentationFormat>Широкоэкранный</PresentationFormat>
  <Paragraphs>49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Garamond</vt:lpstr>
      <vt:lpstr>Тема Office</vt:lpstr>
      <vt:lpstr>Натуральные материалы</vt:lpstr>
      <vt:lpstr>Презентация PowerPoint</vt:lpstr>
      <vt:lpstr>Passive  Voice</vt:lpstr>
      <vt:lpstr>Презентация PowerPoint</vt:lpstr>
      <vt:lpstr>Способ образования страдательного залога</vt:lpstr>
      <vt:lpstr>Презентация PowerPoint</vt:lpstr>
      <vt:lpstr>Презентация PowerPoint</vt:lpstr>
      <vt:lpstr>By somebody – кем-то</vt:lpstr>
      <vt:lpstr>Переведите на русский язык</vt:lpstr>
      <vt:lpstr>Translate into English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Рустам</dc:creator>
  <cp:lastModifiedBy>Рустам</cp:lastModifiedBy>
  <cp:revision>1</cp:revision>
  <dcterms:created xsi:type="dcterms:W3CDTF">2020-05-16T20:22:14Z</dcterms:created>
  <dcterms:modified xsi:type="dcterms:W3CDTF">2020-05-16T20:23:43Z</dcterms:modified>
</cp:coreProperties>
</file>