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7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42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2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6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7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99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9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0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D5DFE-58FB-4138-802F-9168ECDDED79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24C8-74DF-40B5-AB90-2BD45C7DB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7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5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1</a:t>
            </a:r>
            <a:r>
              <a:rPr lang="ru-RU" dirty="0" smtClean="0"/>
              <a:t> выполнить задание</a:t>
            </a:r>
          </a:p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2 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24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120</a:t>
            </a:r>
            <a:r>
              <a:rPr lang="ru-RU" dirty="0" smtClean="0"/>
              <a:t> </a:t>
            </a:r>
            <a:r>
              <a:rPr lang="en-US" dirty="0" smtClean="0"/>
              <a:t>ex </a:t>
            </a:r>
            <a:r>
              <a:rPr lang="ru-RU" smtClean="0"/>
              <a:t>5 </a:t>
            </a:r>
            <a:r>
              <a:rPr lang="ru-RU" dirty="0" smtClean="0"/>
              <a:t>выполнить задание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751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1</cp:revision>
  <dcterms:created xsi:type="dcterms:W3CDTF">2020-05-11T15:09:59Z</dcterms:created>
  <dcterms:modified xsi:type="dcterms:W3CDTF">2020-05-11T15:12:44Z</dcterms:modified>
</cp:coreProperties>
</file>