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0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1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0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0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0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9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/>
              <a:t>1</a:t>
            </a:r>
            <a:r>
              <a:rPr lang="en-US" dirty="0" smtClean="0"/>
              <a:t>9 </a:t>
            </a:r>
            <a:r>
              <a:rPr lang="en-US" dirty="0" smtClean="0"/>
              <a:t>ex </a:t>
            </a:r>
            <a:r>
              <a:rPr lang="ru-RU" dirty="0" smtClean="0"/>
              <a:t>2 прочитать текст, выполнить задание</a:t>
            </a:r>
          </a:p>
          <a:p>
            <a:r>
              <a:rPr lang="en-US" dirty="0"/>
              <a:t>SB p </a:t>
            </a:r>
            <a:r>
              <a:rPr lang="en-US" dirty="0" smtClean="0"/>
              <a:t>1</a:t>
            </a:r>
            <a:r>
              <a:rPr lang="ru-RU" dirty="0" smtClean="0"/>
              <a:t>1</a:t>
            </a:r>
            <a:r>
              <a:rPr lang="en-US" dirty="0" smtClean="0"/>
              <a:t>9 </a:t>
            </a:r>
            <a:r>
              <a:rPr lang="en-US" dirty="0"/>
              <a:t>ex </a:t>
            </a:r>
            <a:r>
              <a:rPr lang="ru-RU" dirty="0" smtClean="0"/>
              <a:t>3 выполнить </a:t>
            </a:r>
            <a:r>
              <a:rPr lang="ru-RU" dirty="0"/>
              <a:t>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5284"/>
          </a:xfrm>
        </p:spPr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1</a:t>
            </a:r>
            <a:r>
              <a:rPr lang="en-US" dirty="0" smtClean="0"/>
              <a:t>9 </a:t>
            </a:r>
            <a:r>
              <a:rPr lang="en-US" dirty="0" smtClean="0"/>
              <a:t>ex </a:t>
            </a:r>
            <a:r>
              <a:rPr lang="ru-RU" dirty="0" smtClean="0"/>
              <a:t>4 </a:t>
            </a:r>
            <a:r>
              <a:rPr lang="ru-RU" dirty="0" smtClean="0"/>
              <a:t>письменно о паре видов животных. 60-80 слов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211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4</cp:revision>
  <dcterms:created xsi:type="dcterms:W3CDTF">2020-05-11T15:03:05Z</dcterms:created>
  <dcterms:modified xsi:type="dcterms:W3CDTF">2020-05-11T16:22:07Z</dcterms:modified>
</cp:coreProperties>
</file>