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30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1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5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3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7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0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0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7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0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89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109 ex </a:t>
            </a:r>
            <a:r>
              <a:rPr lang="ru-RU" dirty="0" smtClean="0"/>
              <a:t>2 прочитать текст, 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68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5284"/>
          </a:xfrm>
        </p:spPr>
        <p:txBody>
          <a:bodyPr/>
          <a:lstStyle/>
          <a:p>
            <a:r>
              <a:rPr lang="en-US" dirty="0" smtClean="0"/>
              <a:t>SB p 109 ex </a:t>
            </a:r>
            <a:r>
              <a:rPr lang="ru-RU" dirty="0" smtClean="0"/>
              <a:t>5,6 выполнить задание </a:t>
            </a:r>
            <a:r>
              <a:rPr lang="ru-RU" dirty="0" err="1" smtClean="0"/>
              <a:t>упр</a:t>
            </a:r>
            <a:r>
              <a:rPr lang="ru-RU" dirty="0" smtClean="0"/>
              <a:t> 5, использовать план написания </a:t>
            </a:r>
            <a:r>
              <a:rPr lang="ru-RU" dirty="0" err="1" smtClean="0"/>
              <a:t>упр</a:t>
            </a:r>
            <a:r>
              <a:rPr lang="ru-RU" dirty="0" smtClean="0"/>
              <a:t> 6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049" y="2517918"/>
            <a:ext cx="5972694" cy="12910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444" y="3943881"/>
            <a:ext cx="6083299" cy="2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11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31</Words>
  <Application>Microsoft Office PowerPoint</Application>
  <PresentationFormat>Широкоэкранный</PresentationFormat>
  <Paragraphs>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1</cp:revision>
  <dcterms:created xsi:type="dcterms:W3CDTF">2020-05-11T15:03:05Z</dcterms:created>
  <dcterms:modified xsi:type="dcterms:W3CDTF">2020-05-11T15:09:06Z</dcterms:modified>
</cp:coreProperties>
</file>