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76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880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171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423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726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164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670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998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998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898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01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676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Unit_6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2853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 p 120</a:t>
            </a:r>
            <a:r>
              <a:rPr lang="ru-RU" dirty="0" smtClean="0"/>
              <a:t> </a:t>
            </a:r>
            <a:r>
              <a:rPr lang="en-US" dirty="0" smtClean="0"/>
              <a:t>ex 1</a:t>
            </a:r>
            <a:r>
              <a:rPr lang="ru-RU" dirty="0" smtClean="0"/>
              <a:t> выполнить задание</a:t>
            </a:r>
          </a:p>
          <a:p>
            <a:r>
              <a:rPr lang="en-US" dirty="0" smtClean="0"/>
              <a:t>SB p 120</a:t>
            </a:r>
            <a:r>
              <a:rPr lang="ru-RU" dirty="0" smtClean="0"/>
              <a:t> </a:t>
            </a:r>
            <a:r>
              <a:rPr lang="en-US" dirty="0" smtClean="0"/>
              <a:t>ex </a:t>
            </a:r>
            <a:r>
              <a:rPr lang="ru-RU" dirty="0" smtClean="0"/>
              <a:t>2 выполнить задание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5247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 p 120</a:t>
            </a:r>
            <a:r>
              <a:rPr lang="ru-RU" dirty="0" smtClean="0"/>
              <a:t> </a:t>
            </a:r>
            <a:r>
              <a:rPr lang="en-US" dirty="0" smtClean="0"/>
              <a:t>ex </a:t>
            </a:r>
            <a:r>
              <a:rPr lang="ru-RU" dirty="0" smtClean="0"/>
              <a:t>4 </a:t>
            </a:r>
            <a:r>
              <a:rPr lang="ru-RU" dirty="0" smtClean="0"/>
              <a:t>выполнить задание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27513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27</Words>
  <Application>Microsoft Office PowerPoint</Application>
  <PresentationFormat>Широкоэкранный</PresentationFormat>
  <Paragraphs>7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Unit_6</vt:lpstr>
      <vt:lpstr>Class work</vt:lpstr>
      <vt:lpstr>Home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Unit_6</dc:title>
  <dc:creator>lilyana fazleeva</dc:creator>
  <cp:lastModifiedBy>lilyana fazleeva</cp:lastModifiedBy>
  <cp:revision>3</cp:revision>
  <dcterms:created xsi:type="dcterms:W3CDTF">2020-05-11T15:09:59Z</dcterms:created>
  <dcterms:modified xsi:type="dcterms:W3CDTF">2020-05-11T16:12:13Z</dcterms:modified>
</cp:coreProperties>
</file>