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309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1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5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03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2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17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80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05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0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7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90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89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</a:t>
            </a:r>
            <a:r>
              <a:rPr lang="ru-RU" dirty="0"/>
              <a:t>1</a:t>
            </a:r>
            <a:r>
              <a:rPr lang="en-US" dirty="0" smtClean="0"/>
              <a:t>9 ex </a:t>
            </a:r>
            <a:r>
              <a:rPr lang="ru-RU" dirty="0" smtClean="0"/>
              <a:t>2 прочитать текст, выполнить задание</a:t>
            </a:r>
          </a:p>
          <a:p>
            <a:r>
              <a:rPr lang="en-US" dirty="0"/>
              <a:t>SB p </a:t>
            </a:r>
            <a:r>
              <a:rPr lang="en-US" dirty="0" smtClean="0"/>
              <a:t>1</a:t>
            </a:r>
            <a:r>
              <a:rPr lang="ru-RU" dirty="0" smtClean="0"/>
              <a:t>1</a:t>
            </a:r>
            <a:r>
              <a:rPr lang="en-US" dirty="0" smtClean="0"/>
              <a:t>9 </a:t>
            </a:r>
            <a:r>
              <a:rPr lang="en-US" dirty="0"/>
              <a:t>ex </a:t>
            </a:r>
            <a:r>
              <a:rPr lang="ru-RU" dirty="0" smtClean="0"/>
              <a:t>3 выполнить </a:t>
            </a:r>
            <a:r>
              <a:rPr lang="ru-RU" dirty="0"/>
              <a:t>задание</a:t>
            </a:r>
          </a:p>
          <a:p>
            <a:endParaRPr lang="ru-RU" dirty="0"/>
          </a:p>
        </p:txBody>
      </p:sp>
      <p:pic>
        <p:nvPicPr>
          <p:cNvPr id="4" name="17 Трек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28654" y="281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8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2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45284"/>
          </a:xfrm>
        </p:spPr>
        <p:txBody>
          <a:bodyPr/>
          <a:lstStyle/>
          <a:p>
            <a:r>
              <a:rPr lang="en-US" dirty="0" smtClean="0"/>
              <a:t>SB p 1</a:t>
            </a:r>
            <a:r>
              <a:rPr lang="ru-RU" dirty="0" smtClean="0"/>
              <a:t>1</a:t>
            </a:r>
            <a:r>
              <a:rPr lang="en-US" dirty="0" smtClean="0"/>
              <a:t>9 ex </a:t>
            </a:r>
            <a:r>
              <a:rPr lang="ru-RU" dirty="0" smtClean="0"/>
              <a:t>4 письменно </a:t>
            </a:r>
            <a:r>
              <a:rPr lang="ru-RU" dirty="0" smtClean="0"/>
              <a:t>100-120 </a:t>
            </a:r>
            <a:r>
              <a:rPr lang="ru-RU" dirty="0" smtClean="0"/>
              <a:t>слов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211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37</Words>
  <Application>Microsoft Office PowerPoint</Application>
  <PresentationFormat>Широкоэкранный</PresentationFormat>
  <Paragraphs>7</Paragraphs>
  <Slides>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5</cp:revision>
  <dcterms:created xsi:type="dcterms:W3CDTF">2020-05-11T15:03:05Z</dcterms:created>
  <dcterms:modified xsi:type="dcterms:W3CDTF">2020-05-11T16:32:10Z</dcterms:modified>
</cp:coreProperties>
</file>