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9" d="100"/>
          <a:sy n="69" d="100"/>
        </p:scale>
        <p:origin x="75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5DFE-58FB-4138-802F-9168ECDDED79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24C8-74DF-40B5-AB90-2BD45C7DB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76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5DFE-58FB-4138-802F-9168ECDDED79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24C8-74DF-40B5-AB90-2BD45C7DB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880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5DFE-58FB-4138-802F-9168ECDDED79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24C8-74DF-40B5-AB90-2BD45C7DB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9171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5DFE-58FB-4138-802F-9168ECDDED79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24C8-74DF-40B5-AB90-2BD45C7DB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1423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5DFE-58FB-4138-802F-9168ECDDED79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24C8-74DF-40B5-AB90-2BD45C7DB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1726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5DFE-58FB-4138-802F-9168ECDDED79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24C8-74DF-40B5-AB90-2BD45C7DB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164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5DFE-58FB-4138-802F-9168ECDDED79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24C8-74DF-40B5-AB90-2BD45C7DB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1670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5DFE-58FB-4138-802F-9168ECDDED79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24C8-74DF-40B5-AB90-2BD45C7DB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998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5DFE-58FB-4138-802F-9168ECDDED79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24C8-74DF-40B5-AB90-2BD45C7DB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6998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5DFE-58FB-4138-802F-9168ECDDED79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24C8-74DF-40B5-AB90-2BD45C7DB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898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5DFE-58FB-4138-802F-9168ECDDED79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24C8-74DF-40B5-AB90-2BD45C7DB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401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D5DFE-58FB-4138-802F-9168ECDDED79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FF24C8-74DF-40B5-AB90-2BD45C7DB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676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Unit_6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revision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2853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work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SB p </a:t>
            </a:r>
            <a:r>
              <a:rPr lang="en-US" dirty="0" smtClean="0"/>
              <a:t>1</a:t>
            </a:r>
            <a:r>
              <a:rPr lang="ru-RU" dirty="0" smtClean="0"/>
              <a:t>3</a:t>
            </a:r>
            <a:r>
              <a:rPr lang="en-US" dirty="0" smtClean="0"/>
              <a:t>2</a:t>
            </a:r>
            <a:r>
              <a:rPr lang="ru-RU" dirty="0" smtClean="0"/>
              <a:t> </a:t>
            </a:r>
            <a:r>
              <a:rPr lang="en-US" dirty="0" smtClean="0"/>
              <a:t>ex 1</a:t>
            </a:r>
            <a:r>
              <a:rPr lang="ru-RU" dirty="0" smtClean="0"/>
              <a:t> выполнить задание</a:t>
            </a:r>
          </a:p>
          <a:p>
            <a:r>
              <a:rPr lang="en-US" dirty="0" smtClean="0"/>
              <a:t>SB p </a:t>
            </a:r>
            <a:r>
              <a:rPr lang="en-US" dirty="0" smtClean="0"/>
              <a:t>1</a:t>
            </a:r>
            <a:r>
              <a:rPr lang="ru-RU" dirty="0" smtClean="0"/>
              <a:t>3</a:t>
            </a:r>
            <a:r>
              <a:rPr lang="en-US" dirty="0" smtClean="0"/>
              <a:t>2</a:t>
            </a:r>
            <a:r>
              <a:rPr lang="ru-RU" dirty="0" smtClean="0"/>
              <a:t> </a:t>
            </a:r>
            <a:r>
              <a:rPr lang="en-US" dirty="0" smtClean="0"/>
              <a:t>ex </a:t>
            </a:r>
            <a:r>
              <a:rPr lang="ru-RU" dirty="0" smtClean="0"/>
              <a:t>2 выполнить задание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5247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 work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SB p </a:t>
            </a:r>
            <a:r>
              <a:rPr lang="en-US" dirty="0" smtClean="0"/>
              <a:t>1</a:t>
            </a:r>
            <a:r>
              <a:rPr lang="ru-RU" dirty="0" smtClean="0"/>
              <a:t>3</a:t>
            </a:r>
            <a:r>
              <a:rPr lang="en-US" dirty="0" smtClean="0"/>
              <a:t>2</a:t>
            </a:r>
            <a:r>
              <a:rPr lang="ru-RU" dirty="0" smtClean="0"/>
              <a:t> </a:t>
            </a:r>
            <a:r>
              <a:rPr lang="en-US" dirty="0" smtClean="0"/>
              <a:t>ex </a:t>
            </a:r>
            <a:r>
              <a:rPr lang="ru-RU" dirty="0" smtClean="0"/>
              <a:t>5 </a:t>
            </a:r>
            <a:r>
              <a:rPr lang="ru-RU" dirty="0" smtClean="0"/>
              <a:t>выполнить задание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275136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33</Words>
  <Application>Microsoft Office PowerPoint</Application>
  <PresentationFormat>Широкоэкранный</PresentationFormat>
  <Paragraphs>7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Тема Office</vt:lpstr>
      <vt:lpstr>Unit_6</vt:lpstr>
      <vt:lpstr>Class work</vt:lpstr>
      <vt:lpstr>Home 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Unit_6</dc:title>
  <dc:creator>lilyana fazleeva</dc:creator>
  <cp:lastModifiedBy>lilyana fazleeva</cp:lastModifiedBy>
  <cp:revision>4</cp:revision>
  <dcterms:created xsi:type="dcterms:W3CDTF">2020-05-11T15:09:59Z</dcterms:created>
  <dcterms:modified xsi:type="dcterms:W3CDTF">2020-05-11T16:23:03Z</dcterms:modified>
</cp:coreProperties>
</file>